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89" r:id="rId4"/>
    <p:sldId id="291" r:id="rId5"/>
    <p:sldId id="305" r:id="rId6"/>
    <p:sldId id="320" r:id="rId7"/>
    <p:sldId id="321" r:id="rId8"/>
    <p:sldId id="322" r:id="rId9"/>
    <p:sldId id="307" r:id="rId10"/>
    <p:sldId id="290" r:id="rId11"/>
    <p:sldId id="306" r:id="rId12"/>
    <p:sldId id="323" r:id="rId13"/>
    <p:sldId id="308" r:id="rId14"/>
    <p:sldId id="309" r:id="rId15"/>
    <p:sldId id="325" r:id="rId16"/>
    <p:sldId id="312" r:id="rId17"/>
    <p:sldId id="313" r:id="rId18"/>
    <p:sldId id="326" r:id="rId19"/>
    <p:sldId id="317" r:id="rId20"/>
    <p:sldId id="319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3BC44-DF36-4D21-B39C-982F27BF437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A19ADC-9F23-44E5-A0F6-3001B452FB5D}">
      <dgm:prSet/>
      <dgm:spPr/>
      <dgm:t>
        <a:bodyPr/>
        <a:lstStyle/>
        <a:p>
          <a:r>
            <a:rPr lang="hr-HR" dirty="0"/>
            <a:t>Prostor Njemačke bio teritorijalno razjedinjen na mnoge države</a:t>
          </a:r>
          <a:endParaRPr lang="en-US" dirty="0"/>
        </a:p>
      </dgm:t>
    </dgm:pt>
    <dgm:pt modelId="{37157FE0-2F52-4C5C-98A5-BED100104C41}" type="parTrans" cxnId="{7FA35E78-E047-4A37-85F0-E6DDEBA43110}">
      <dgm:prSet/>
      <dgm:spPr/>
      <dgm:t>
        <a:bodyPr/>
        <a:lstStyle/>
        <a:p>
          <a:endParaRPr lang="en-US"/>
        </a:p>
      </dgm:t>
    </dgm:pt>
    <dgm:pt modelId="{54B55D9E-C734-4F52-9602-FF3477F78C16}" type="sibTrans" cxnId="{7FA35E78-E047-4A37-85F0-E6DDEBA43110}">
      <dgm:prSet/>
      <dgm:spPr/>
      <dgm:t>
        <a:bodyPr/>
        <a:lstStyle/>
        <a:p>
          <a:endParaRPr lang="en-US"/>
        </a:p>
      </dgm:t>
    </dgm:pt>
    <dgm:pt modelId="{297FFE1C-D7E6-4AC4-9A8E-FF0A5F4ABD6C}">
      <dgm:prSet/>
      <dgm:spPr/>
      <dgm:t>
        <a:bodyPr/>
        <a:lstStyle/>
        <a:p>
          <a:r>
            <a:rPr lang="hr-HR" dirty="0"/>
            <a:t>Najveća i gospodarski najsnažnija među njima bila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Pruska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C0A8A-E154-421D-B845-34881C1AE8EC}" type="parTrans" cxnId="{54DCA98E-657F-45C1-BB0D-0F18A5DFD650}">
      <dgm:prSet/>
      <dgm:spPr/>
      <dgm:t>
        <a:bodyPr/>
        <a:lstStyle/>
        <a:p>
          <a:endParaRPr lang="en-US"/>
        </a:p>
      </dgm:t>
    </dgm:pt>
    <dgm:pt modelId="{BD772214-0682-4008-98F6-76E6AF9F9F9E}" type="sibTrans" cxnId="{54DCA98E-657F-45C1-BB0D-0F18A5DFD650}">
      <dgm:prSet/>
      <dgm:spPr/>
      <dgm:t>
        <a:bodyPr/>
        <a:lstStyle/>
        <a:p>
          <a:endParaRPr lang="en-US"/>
        </a:p>
      </dgm:t>
    </dgm:pt>
    <dgm:pt modelId="{E3AE1530-29F8-4635-8248-A51E09D81D11}" type="pres">
      <dgm:prSet presAssocID="{2F63BC44-DF36-4D21-B39C-982F27BF4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15684D-ADA4-4B7F-99B7-1F3CD9AF0426}" type="pres">
      <dgm:prSet presAssocID="{1AA19ADC-9F23-44E5-A0F6-3001B452FB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20A4E6-5F8A-4EE2-8529-B46044B56FBE}" type="pres">
      <dgm:prSet presAssocID="{54B55D9E-C734-4F52-9602-FF3477F78C16}" presName="spacer" presStyleCnt="0"/>
      <dgm:spPr/>
    </dgm:pt>
    <dgm:pt modelId="{5925F866-764D-4028-A103-89EC06D8766C}" type="pres">
      <dgm:prSet presAssocID="{297FFE1C-D7E6-4AC4-9A8E-FF0A5F4ABD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16E94E3-1054-462E-8805-A5A9C3FC2F81}" type="presOf" srcId="{297FFE1C-D7E6-4AC4-9A8E-FF0A5F4ABD6C}" destId="{5925F866-764D-4028-A103-89EC06D8766C}" srcOrd="0" destOrd="0" presId="urn:microsoft.com/office/officeart/2005/8/layout/vList2"/>
    <dgm:cxn modelId="{7FA35E78-E047-4A37-85F0-E6DDEBA43110}" srcId="{2F63BC44-DF36-4D21-B39C-982F27BF4378}" destId="{1AA19ADC-9F23-44E5-A0F6-3001B452FB5D}" srcOrd="0" destOrd="0" parTransId="{37157FE0-2F52-4C5C-98A5-BED100104C41}" sibTransId="{54B55D9E-C734-4F52-9602-FF3477F78C16}"/>
    <dgm:cxn modelId="{54DCA98E-657F-45C1-BB0D-0F18A5DFD650}" srcId="{2F63BC44-DF36-4D21-B39C-982F27BF4378}" destId="{297FFE1C-D7E6-4AC4-9A8E-FF0A5F4ABD6C}" srcOrd="1" destOrd="0" parTransId="{D90C0A8A-E154-421D-B845-34881C1AE8EC}" sibTransId="{BD772214-0682-4008-98F6-76E6AF9F9F9E}"/>
    <dgm:cxn modelId="{F8CB3206-234A-4121-BE18-FCA729401A8C}" type="presOf" srcId="{2F63BC44-DF36-4D21-B39C-982F27BF4378}" destId="{E3AE1530-29F8-4635-8248-A51E09D81D11}" srcOrd="0" destOrd="0" presId="urn:microsoft.com/office/officeart/2005/8/layout/vList2"/>
    <dgm:cxn modelId="{B79AD0D1-F752-4029-AFDB-A135F3835ADE}" type="presOf" srcId="{1AA19ADC-9F23-44E5-A0F6-3001B452FB5D}" destId="{4115684D-ADA4-4B7F-99B7-1F3CD9AF0426}" srcOrd="0" destOrd="0" presId="urn:microsoft.com/office/officeart/2005/8/layout/vList2"/>
    <dgm:cxn modelId="{77F198F3-03AF-48A7-BE51-0EED4F125DD8}" type="presParOf" srcId="{E3AE1530-29F8-4635-8248-A51E09D81D11}" destId="{4115684D-ADA4-4B7F-99B7-1F3CD9AF0426}" srcOrd="0" destOrd="0" presId="urn:microsoft.com/office/officeart/2005/8/layout/vList2"/>
    <dgm:cxn modelId="{2018C200-F284-4071-B8D7-0F0F436F1BD0}" type="presParOf" srcId="{E3AE1530-29F8-4635-8248-A51E09D81D11}" destId="{C220A4E6-5F8A-4EE2-8529-B46044B56FBE}" srcOrd="1" destOrd="0" presId="urn:microsoft.com/office/officeart/2005/8/layout/vList2"/>
    <dgm:cxn modelId="{7B682D27-B865-42D1-AFE2-C35AFB637177}" type="presParOf" srcId="{E3AE1530-29F8-4635-8248-A51E09D81D11}" destId="{5925F866-764D-4028-A103-89EC06D876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17ECC5-6575-435B-B0AA-2ED2B2442CB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C582CB-C78A-4BFF-A34E-D969AB1FDA55}">
      <dgm:prSet/>
      <dgm:spPr/>
      <dgm:t>
        <a:bodyPr/>
        <a:lstStyle/>
        <a:p>
          <a:r>
            <a:rPr lang="hr-HR" dirty="0"/>
            <a:t>Krajem </a:t>
          </a:r>
          <a:r>
            <a:rPr lang="hr-HR" dirty="0" err="1" smtClean="0"/>
            <a:t>XIX</a:t>
          </a:r>
          <a:r>
            <a:rPr lang="hr-HR" dirty="0" smtClean="0"/>
            <a:t>. </a:t>
          </a:r>
          <a:r>
            <a:rPr lang="hr-HR" dirty="0"/>
            <a:t>st. – Njemačka tehnološki i industrijski napredna država</a:t>
          </a:r>
          <a:endParaRPr lang="en-US" dirty="0"/>
        </a:p>
      </dgm:t>
    </dgm:pt>
    <dgm:pt modelId="{EF92CA95-459F-44A7-9CD8-DFB1208B368D}" type="parTrans" cxnId="{7FF6F981-C3D7-414D-A62D-B9BA7DA17FA6}">
      <dgm:prSet/>
      <dgm:spPr/>
      <dgm:t>
        <a:bodyPr/>
        <a:lstStyle/>
        <a:p>
          <a:endParaRPr lang="en-US"/>
        </a:p>
      </dgm:t>
    </dgm:pt>
    <dgm:pt modelId="{5555F0BF-2CE3-4680-BC14-7A7BC14A572D}" type="sibTrans" cxnId="{7FF6F981-C3D7-414D-A62D-B9BA7DA17FA6}">
      <dgm:prSet/>
      <dgm:spPr/>
      <dgm:t>
        <a:bodyPr/>
        <a:lstStyle/>
        <a:p>
          <a:endParaRPr lang="en-US"/>
        </a:p>
      </dgm:t>
    </dgm:pt>
    <dgm:pt modelId="{F359AE73-C405-4330-9848-47217DBEA7EE}">
      <dgm:prSet/>
      <dgm:spPr/>
      <dgm:t>
        <a:bodyPr/>
        <a:lstStyle/>
        <a:p>
          <a:r>
            <a:rPr lang="hr-HR" dirty="0"/>
            <a:t>Jača nacionalizam – želja za stvaranjem kolonijalnog carstva</a:t>
          </a:r>
          <a:endParaRPr lang="en-US" dirty="0"/>
        </a:p>
      </dgm:t>
    </dgm:pt>
    <dgm:pt modelId="{B379D3AD-8DE0-4ADF-84B3-5192AE89C98B}" type="parTrans" cxnId="{5C6B9702-35B3-4B16-B702-BCF563C79981}">
      <dgm:prSet/>
      <dgm:spPr/>
      <dgm:t>
        <a:bodyPr/>
        <a:lstStyle/>
        <a:p>
          <a:endParaRPr lang="en-US"/>
        </a:p>
      </dgm:t>
    </dgm:pt>
    <dgm:pt modelId="{8B4262A0-24CA-4373-AA92-DAB1B2AC0A87}" type="sibTrans" cxnId="{5C6B9702-35B3-4B16-B702-BCF563C79981}">
      <dgm:prSet/>
      <dgm:spPr/>
      <dgm:t>
        <a:bodyPr/>
        <a:lstStyle/>
        <a:p>
          <a:endParaRPr lang="en-US"/>
        </a:p>
      </dgm:t>
    </dgm:pt>
    <dgm:pt modelId="{26B845E4-D937-4855-80E9-EF89B5AF4EE4}">
      <dgm:prSet/>
      <dgm:spPr/>
      <dgm:t>
        <a:bodyPr/>
        <a:lstStyle/>
        <a:p>
          <a:r>
            <a:rPr lang="hr-HR"/>
            <a:t>Moć imaju kralj i kancelar – parlament slab</a:t>
          </a:r>
          <a:endParaRPr lang="en-US"/>
        </a:p>
      </dgm:t>
    </dgm:pt>
    <dgm:pt modelId="{EA76C61E-E3DF-4184-8DB3-529B8E19E0DB}" type="parTrans" cxnId="{2EE4618E-38CE-42FC-9E42-EF49B0F5845B}">
      <dgm:prSet/>
      <dgm:spPr/>
      <dgm:t>
        <a:bodyPr/>
        <a:lstStyle/>
        <a:p>
          <a:endParaRPr lang="en-US"/>
        </a:p>
      </dgm:t>
    </dgm:pt>
    <dgm:pt modelId="{7823A453-2955-4964-BC20-DDD601CED84D}" type="sibTrans" cxnId="{2EE4618E-38CE-42FC-9E42-EF49B0F5845B}">
      <dgm:prSet/>
      <dgm:spPr/>
      <dgm:t>
        <a:bodyPr/>
        <a:lstStyle/>
        <a:p>
          <a:endParaRPr lang="en-US"/>
        </a:p>
      </dgm:t>
    </dgm:pt>
    <dgm:pt modelId="{3CD725F7-D5F0-4DEC-91FF-49D926C23FA5}">
      <dgm:prSet/>
      <dgm:spPr/>
      <dgm:t>
        <a:bodyPr/>
        <a:lstStyle/>
        <a:p>
          <a:r>
            <a:rPr lang="hr-HR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Kulturkampf</a:t>
          </a:r>
          <a:r>
            <a:rPr lang="hr-HR" dirty="0"/>
            <a:t> – „Borba za kulturu” – protiv utjecaja Crkve na društvo</a:t>
          </a:r>
          <a:endParaRPr lang="en-US" dirty="0"/>
        </a:p>
      </dgm:t>
    </dgm:pt>
    <dgm:pt modelId="{B8923B16-803C-45D8-BBE5-FB4914EF0425}" type="parTrans" cxnId="{AC15421A-14FD-447C-A3B8-0EDFB03EE9FB}">
      <dgm:prSet/>
      <dgm:spPr/>
      <dgm:t>
        <a:bodyPr/>
        <a:lstStyle/>
        <a:p>
          <a:endParaRPr lang="en-US"/>
        </a:p>
      </dgm:t>
    </dgm:pt>
    <dgm:pt modelId="{6DC38D45-ED05-4449-97F7-D90257E03837}" type="sibTrans" cxnId="{AC15421A-14FD-447C-A3B8-0EDFB03EE9FB}">
      <dgm:prSet/>
      <dgm:spPr/>
      <dgm:t>
        <a:bodyPr/>
        <a:lstStyle/>
        <a:p>
          <a:endParaRPr lang="en-US"/>
        </a:p>
      </dgm:t>
    </dgm:pt>
    <dgm:pt modelId="{144A1493-A177-4B0A-A462-7A84DF820002}">
      <dgm:prSet/>
      <dgm:spPr/>
      <dgm:t>
        <a:bodyPr/>
        <a:lstStyle/>
        <a:p>
          <a:r>
            <a:rPr lang="hr-HR" dirty="0" err="1"/>
            <a:t>Bismarckove</a:t>
          </a:r>
          <a:r>
            <a:rPr lang="hr-HR" dirty="0"/>
            <a:t> reforme </a:t>
          </a:r>
          <a:r>
            <a:rPr lang="hr-HR" dirty="0" smtClean="0"/>
            <a:t>– zdravstveno </a:t>
          </a:r>
          <a:r>
            <a:rPr lang="hr-HR" dirty="0"/>
            <a:t>i mirovinsko osiguranje za radnike</a:t>
          </a:r>
          <a:endParaRPr lang="en-US" dirty="0"/>
        </a:p>
      </dgm:t>
    </dgm:pt>
    <dgm:pt modelId="{826B4D04-FDA0-45BE-B037-D16C81F36561}" type="parTrans" cxnId="{5766D92E-B1E1-4540-A6DE-F9DBE1A0EFBC}">
      <dgm:prSet/>
      <dgm:spPr/>
      <dgm:t>
        <a:bodyPr/>
        <a:lstStyle/>
        <a:p>
          <a:endParaRPr lang="en-US"/>
        </a:p>
      </dgm:t>
    </dgm:pt>
    <dgm:pt modelId="{1F2AAABC-88A5-4AF2-9818-61813B4595EB}" type="sibTrans" cxnId="{5766D92E-B1E1-4540-A6DE-F9DBE1A0EFBC}">
      <dgm:prSet/>
      <dgm:spPr/>
      <dgm:t>
        <a:bodyPr/>
        <a:lstStyle/>
        <a:p>
          <a:endParaRPr lang="en-US"/>
        </a:p>
      </dgm:t>
    </dgm:pt>
    <dgm:pt modelId="{2ED876A6-1803-4CDC-A13A-33B8A7DA8ECD}" type="pres">
      <dgm:prSet presAssocID="{1C17ECC5-6575-435B-B0AA-2ED2B2442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552A3E7-4AAC-4F29-932D-9D77A2818467}" type="pres">
      <dgm:prSet presAssocID="{9EC582CB-C78A-4BFF-A34E-D969AB1FDA5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1622A3-09FB-4EF7-BEE3-A94C7A0BAF9A}" type="pres">
      <dgm:prSet presAssocID="{5555F0BF-2CE3-4680-BC14-7A7BC14A572D}" presName="spacer" presStyleCnt="0"/>
      <dgm:spPr/>
    </dgm:pt>
    <dgm:pt modelId="{05FFB8A3-B040-4961-BB7C-5CB0613FB3CF}" type="pres">
      <dgm:prSet presAssocID="{F359AE73-C405-4330-9848-47217DBEA7E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C2C0EA-527D-4188-AB3B-38558AFA55C2}" type="pres">
      <dgm:prSet presAssocID="{8B4262A0-24CA-4373-AA92-DAB1B2AC0A87}" presName="spacer" presStyleCnt="0"/>
      <dgm:spPr/>
    </dgm:pt>
    <dgm:pt modelId="{A5AC7D07-45BA-4814-8BE0-0B5B442FCE4A}" type="pres">
      <dgm:prSet presAssocID="{26B845E4-D937-4855-80E9-EF89B5AF4EE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FA3A09-04C2-47A2-940A-ED1F72FD3002}" type="pres">
      <dgm:prSet presAssocID="{7823A453-2955-4964-BC20-DDD601CED84D}" presName="spacer" presStyleCnt="0"/>
      <dgm:spPr/>
    </dgm:pt>
    <dgm:pt modelId="{DED08326-7788-44FB-B281-E60D49999C22}" type="pres">
      <dgm:prSet presAssocID="{3CD725F7-D5F0-4DEC-91FF-49D926C23FA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154E57-961C-4612-AAE4-A2600946D43D}" type="pres">
      <dgm:prSet presAssocID="{6DC38D45-ED05-4449-97F7-D90257E03837}" presName="spacer" presStyleCnt="0"/>
      <dgm:spPr/>
    </dgm:pt>
    <dgm:pt modelId="{91F5EC65-6CEF-44FB-A436-98BB66E79D1C}" type="pres">
      <dgm:prSet presAssocID="{144A1493-A177-4B0A-A462-7A84DF82000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EE4618E-38CE-42FC-9E42-EF49B0F5845B}" srcId="{1C17ECC5-6575-435B-B0AA-2ED2B2442CBA}" destId="{26B845E4-D937-4855-80E9-EF89B5AF4EE4}" srcOrd="2" destOrd="0" parTransId="{EA76C61E-E3DF-4184-8DB3-529B8E19E0DB}" sibTransId="{7823A453-2955-4964-BC20-DDD601CED84D}"/>
    <dgm:cxn modelId="{9326595D-62F9-4CED-BAE4-B4D0C26E603F}" type="presOf" srcId="{26B845E4-D937-4855-80E9-EF89B5AF4EE4}" destId="{A5AC7D07-45BA-4814-8BE0-0B5B442FCE4A}" srcOrd="0" destOrd="0" presId="urn:microsoft.com/office/officeart/2005/8/layout/vList2"/>
    <dgm:cxn modelId="{B018E059-D310-4AF4-BE0C-84A84D845C33}" type="presOf" srcId="{9EC582CB-C78A-4BFF-A34E-D969AB1FDA55}" destId="{9552A3E7-4AAC-4F29-932D-9D77A2818467}" srcOrd="0" destOrd="0" presId="urn:microsoft.com/office/officeart/2005/8/layout/vList2"/>
    <dgm:cxn modelId="{5766D92E-B1E1-4540-A6DE-F9DBE1A0EFBC}" srcId="{1C17ECC5-6575-435B-B0AA-2ED2B2442CBA}" destId="{144A1493-A177-4B0A-A462-7A84DF820002}" srcOrd="4" destOrd="0" parTransId="{826B4D04-FDA0-45BE-B037-D16C81F36561}" sibTransId="{1F2AAABC-88A5-4AF2-9818-61813B4595EB}"/>
    <dgm:cxn modelId="{81B75984-CD59-429A-8785-F922090329EE}" type="presOf" srcId="{F359AE73-C405-4330-9848-47217DBEA7EE}" destId="{05FFB8A3-B040-4961-BB7C-5CB0613FB3CF}" srcOrd="0" destOrd="0" presId="urn:microsoft.com/office/officeart/2005/8/layout/vList2"/>
    <dgm:cxn modelId="{7FF6F981-C3D7-414D-A62D-B9BA7DA17FA6}" srcId="{1C17ECC5-6575-435B-B0AA-2ED2B2442CBA}" destId="{9EC582CB-C78A-4BFF-A34E-D969AB1FDA55}" srcOrd="0" destOrd="0" parTransId="{EF92CA95-459F-44A7-9CD8-DFB1208B368D}" sibTransId="{5555F0BF-2CE3-4680-BC14-7A7BC14A572D}"/>
    <dgm:cxn modelId="{59C8BDE7-0CEB-4860-A484-795BEA459AC4}" type="presOf" srcId="{144A1493-A177-4B0A-A462-7A84DF820002}" destId="{91F5EC65-6CEF-44FB-A436-98BB66E79D1C}" srcOrd="0" destOrd="0" presId="urn:microsoft.com/office/officeart/2005/8/layout/vList2"/>
    <dgm:cxn modelId="{88223063-0AFD-4F42-A58C-03BF76F611D8}" type="presOf" srcId="{1C17ECC5-6575-435B-B0AA-2ED2B2442CBA}" destId="{2ED876A6-1803-4CDC-A13A-33B8A7DA8ECD}" srcOrd="0" destOrd="0" presId="urn:microsoft.com/office/officeart/2005/8/layout/vList2"/>
    <dgm:cxn modelId="{5C6B9702-35B3-4B16-B702-BCF563C79981}" srcId="{1C17ECC5-6575-435B-B0AA-2ED2B2442CBA}" destId="{F359AE73-C405-4330-9848-47217DBEA7EE}" srcOrd="1" destOrd="0" parTransId="{B379D3AD-8DE0-4ADF-84B3-5192AE89C98B}" sibTransId="{8B4262A0-24CA-4373-AA92-DAB1B2AC0A87}"/>
    <dgm:cxn modelId="{2ECC9078-BC10-48F5-B10F-CC5397015D92}" type="presOf" srcId="{3CD725F7-D5F0-4DEC-91FF-49D926C23FA5}" destId="{DED08326-7788-44FB-B281-E60D49999C22}" srcOrd="0" destOrd="0" presId="urn:microsoft.com/office/officeart/2005/8/layout/vList2"/>
    <dgm:cxn modelId="{AC15421A-14FD-447C-A3B8-0EDFB03EE9FB}" srcId="{1C17ECC5-6575-435B-B0AA-2ED2B2442CBA}" destId="{3CD725F7-D5F0-4DEC-91FF-49D926C23FA5}" srcOrd="3" destOrd="0" parTransId="{B8923B16-803C-45D8-BBE5-FB4914EF0425}" sibTransId="{6DC38D45-ED05-4449-97F7-D90257E03837}"/>
    <dgm:cxn modelId="{AB70168C-6DFD-4BF5-A825-A5BC6940332E}" type="presParOf" srcId="{2ED876A6-1803-4CDC-A13A-33B8A7DA8ECD}" destId="{9552A3E7-4AAC-4F29-932D-9D77A2818467}" srcOrd="0" destOrd="0" presId="urn:microsoft.com/office/officeart/2005/8/layout/vList2"/>
    <dgm:cxn modelId="{FD12AAA4-6EE9-4C09-AA4C-35A7E17ABDE8}" type="presParOf" srcId="{2ED876A6-1803-4CDC-A13A-33B8A7DA8ECD}" destId="{551622A3-09FB-4EF7-BEE3-A94C7A0BAF9A}" srcOrd="1" destOrd="0" presId="urn:microsoft.com/office/officeart/2005/8/layout/vList2"/>
    <dgm:cxn modelId="{9ED4A89D-5A58-4B71-9CA8-DCD6DBE5C594}" type="presParOf" srcId="{2ED876A6-1803-4CDC-A13A-33B8A7DA8ECD}" destId="{05FFB8A3-B040-4961-BB7C-5CB0613FB3CF}" srcOrd="2" destOrd="0" presId="urn:microsoft.com/office/officeart/2005/8/layout/vList2"/>
    <dgm:cxn modelId="{1A9E149B-469A-401F-8BD2-18DB5A52C71D}" type="presParOf" srcId="{2ED876A6-1803-4CDC-A13A-33B8A7DA8ECD}" destId="{B6C2C0EA-527D-4188-AB3B-38558AFA55C2}" srcOrd="3" destOrd="0" presId="urn:microsoft.com/office/officeart/2005/8/layout/vList2"/>
    <dgm:cxn modelId="{0409354D-0627-4B1A-9AEE-2D894CFA71F3}" type="presParOf" srcId="{2ED876A6-1803-4CDC-A13A-33B8A7DA8ECD}" destId="{A5AC7D07-45BA-4814-8BE0-0B5B442FCE4A}" srcOrd="4" destOrd="0" presId="urn:microsoft.com/office/officeart/2005/8/layout/vList2"/>
    <dgm:cxn modelId="{C667BFAF-F591-414D-8B0B-6DBA0724FF12}" type="presParOf" srcId="{2ED876A6-1803-4CDC-A13A-33B8A7DA8ECD}" destId="{4DFA3A09-04C2-47A2-940A-ED1F72FD3002}" srcOrd="5" destOrd="0" presId="urn:microsoft.com/office/officeart/2005/8/layout/vList2"/>
    <dgm:cxn modelId="{F83E06C8-EE80-4979-B1CF-4B626FB1EFCE}" type="presParOf" srcId="{2ED876A6-1803-4CDC-A13A-33B8A7DA8ECD}" destId="{DED08326-7788-44FB-B281-E60D49999C22}" srcOrd="6" destOrd="0" presId="urn:microsoft.com/office/officeart/2005/8/layout/vList2"/>
    <dgm:cxn modelId="{CF390641-BD63-49B7-ACC9-16E6343BC244}" type="presParOf" srcId="{2ED876A6-1803-4CDC-A13A-33B8A7DA8ECD}" destId="{46154E57-961C-4612-AAE4-A2600946D43D}" srcOrd="7" destOrd="0" presId="urn:microsoft.com/office/officeart/2005/8/layout/vList2"/>
    <dgm:cxn modelId="{AC679603-6691-4023-A188-D56C23096CD0}" type="presParOf" srcId="{2ED876A6-1803-4CDC-A13A-33B8A7DA8ECD}" destId="{91F5EC65-6CEF-44FB-A436-98BB66E79D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94B83-D525-462F-BE19-25B9768DDBC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26A855E-C738-4F37-BECD-85445705673D}">
      <dgm:prSet/>
      <dgm:spPr/>
      <dgm:t>
        <a:bodyPr/>
        <a:lstStyle/>
        <a:p>
          <a:pPr algn="just"/>
          <a:r>
            <a:rPr lang="hr-HR" dirty="0"/>
            <a:t>Ideje Francuske revolucije i Građanski zakonik proširili se prostorom njemačkih zemalja</a:t>
          </a:r>
          <a:endParaRPr lang="en-US" dirty="0"/>
        </a:p>
      </dgm:t>
    </dgm:pt>
    <dgm:pt modelId="{286212C4-4338-41F8-B3BB-DAE5292A96FA}" type="parTrans" cxnId="{56212465-5B78-4F49-9357-DE03B250D4C6}">
      <dgm:prSet/>
      <dgm:spPr/>
      <dgm:t>
        <a:bodyPr/>
        <a:lstStyle/>
        <a:p>
          <a:endParaRPr lang="en-US"/>
        </a:p>
      </dgm:t>
    </dgm:pt>
    <dgm:pt modelId="{CA941B4F-3ACF-4F85-8265-93E4D14993F8}" type="sibTrans" cxnId="{56212465-5B78-4F49-9357-DE03B250D4C6}">
      <dgm:prSet/>
      <dgm:spPr/>
      <dgm:t>
        <a:bodyPr/>
        <a:lstStyle/>
        <a:p>
          <a:endParaRPr lang="en-US"/>
        </a:p>
      </dgm:t>
    </dgm:pt>
    <dgm:pt modelId="{7AC6108D-4FB8-4037-B79B-51A2B377290F}">
      <dgm:prSet/>
      <dgm:spPr/>
      <dgm:t>
        <a:bodyPr/>
        <a:lstStyle/>
        <a:p>
          <a:pPr algn="just"/>
          <a:r>
            <a:rPr lang="hr-HR" dirty="0"/>
            <a:t>Ujedinjenje Njemačke, kao i Italije, nije uspjelo 1848. godine u revoluciji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6D0EF2-7A1D-4F20-9B56-D3A9ED4773CE}" type="parTrans" cxnId="{F6DFF229-2C60-4941-BCB9-7D69DB95999E}">
      <dgm:prSet/>
      <dgm:spPr/>
      <dgm:t>
        <a:bodyPr/>
        <a:lstStyle/>
        <a:p>
          <a:endParaRPr lang="en-US"/>
        </a:p>
      </dgm:t>
    </dgm:pt>
    <dgm:pt modelId="{33F2C7D9-61B7-4713-9E6D-ABCEBA48C020}" type="sibTrans" cxnId="{F6DFF229-2C60-4941-BCB9-7D69DB95999E}">
      <dgm:prSet/>
      <dgm:spPr/>
      <dgm:t>
        <a:bodyPr/>
        <a:lstStyle/>
        <a:p>
          <a:endParaRPr lang="en-US"/>
        </a:p>
      </dgm:t>
    </dgm:pt>
    <dgm:pt modelId="{8B44F4EA-CD71-4187-9D4A-B746EB878AAF}" type="pres">
      <dgm:prSet presAssocID="{B3194B83-D525-462F-BE19-25B9768DDB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32D4D6-AFC2-45A1-B69F-C47072567E09}" type="pres">
      <dgm:prSet presAssocID="{D26A855E-C738-4F37-BECD-8544570567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DBBA93-6185-4AB2-ACC7-A81F49A00358}" type="pres">
      <dgm:prSet presAssocID="{CA941B4F-3ACF-4F85-8265-93E4D14993F8}" presName="spacer" presStyleCnt="0"/>
      <dgm:spPr/>
    </dgm:pt>
    <dgm:pt modelId="{C7769DA1-E2FD-41C3-98FB-E6B195788201}" type="pres">
      <dgm:prSet presAssocID="{7AC6108D-4FB8-4037-B79B-51A2B37729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6DFF229-2C60-4941-BCB9-7D69DB95999E}" srcId="{B3194B83-D525-462F-BE19-25B9768DDBCD}" destId="{7AC6108D-4FB8-4037-B79B-51A2B377290F}" srcOrd="1" destOrd="0" parTransId="{086D0EF2-7A1D-4F20-9B56-D3A9ED4773CE}" sibTransId="{33F2C7D9-61B7-4713-9E6D-ABCEBA48C020}"/>
    <dgm:cxn modelId="{2F68B269-33F1-455E-B630-826329FE8010}" type="presOf" srcId="{D26A855E-C738-4F37-BECD-85445705673D}" destId="{AA32D4D6-AFC2-45A1-B69F-C47072567E09}" srcOrd="0" destOrd="0" presId="urn:microsoft.com/office/officeart/2005/8/layout/vList2"/>
    <dgm:cxn modelId="{6118DAA8-FF9B-4DCB-985E-0FB4BF516E11}" type="presOf" srcId="{B3194B83-D525-462F-BE19-25B9768DDBCD}" destId="{8B44F4EA-CD71-4187-9D4A-B746EB878AAF}" srcOrd="0" destOrd="0" presId="urn:microsoft.com/office/officeart/2005/8/layout/vList2"/>
    <dgm:cxn modelId="{06F6380B-0C59-41DE-9C3C-C97CEC319466}" type="presOf" srcId="{7AC6108D-4FB8-4037-B79B-51A2B377290F}" destId="{C7769DA1-E2FD-41C3-98FB-E6B195788201}" srcOrd="0" destOrd="0" presId="urn:microsoft.com/office/officeart/2005/8/layout/vList2"/>
    <dgm:cxn modelId="{56212465-5B78-4F49-9357-DE03B250D4C6}" srcId="{B3194B83-D525-462F-BE19-25B9768DDBCD}" destId="{D26A855E-C738-4F37-BECD-85445705673D}" srcOrd="0" destOrd="0" parTransId="{286212C4-4338-41F8-B3BB-DAE5292A96FA}" sibTransId="{CA941B4F-3ACF-4F85-8265-93E4D14993F8}"/>
    <dgm:cxn modelId="{95A2C5F1-778E-4927-B7DC-9176036B760E}" type="presParOf" srcId="{8B44F4EA-CD71-4187-9D4A-B746EB878AAF}" destId="{AA32D4D6-AFC2-45A1-B69F-C47072567E09}" srcOrd="0" destOrd="0" presId="urn:microsoft.com/office/officeart/2005/8/layout/vList2"/>
    <dgm:cxn modelId="{555B8F65-31C5-4B08-AD9B-FB6D477C41AC}" type="presParOf" srcId="{8B44F4EA-CD71-4187-9D4A-B746EB878AAF}" destId="{1ADBBA93-6185-4AB2-ACC7-A81F49A00358}" srcOrd="1" destOrd="0" presId="urn:microsoft.com/office/officeart/2005/8/layout/vList2"/>
    <dgm:cxn modelId="{DCCC5D7B-BCB3-43CF-B49A-5EE90F823BA4}" type="presParOf" srcId="{8B44F4EA-CD71-4187-9D4A-B746EB878AAF}" destId="{C7769DA1-E2FD-41C3-98FB-E6B1957882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D9A27-D2AD-4DEF-A399-2C2B6FB2A75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2DF10C5-F9FD-4DB5-8EB0-B03575FF6B88}">
      <dgm:prSet phldrT="[Tekst]" custT="1"/>
      <dgm:spPr/>
      <dgm:t>
        <a:bodyPr/>
        <a:lstStyle/>
        <a:p>
          <a:pPr algn="ctr"/>
          <a:r>
            <a:rPr lang="hr-HR" sz="2400" dirty="0"/>
            <a:t>NJEMAČKI SAVEZ</a:t>
          </a:r>
        </a:p>
        <a:p>
          <a:pPr algn="ctr"/>
          <a:r>
            <a:rPr lang="hr-HR" sz="2800" dirty="0"/>
            <a:t>-  ?</a:t>
          </a:r>
        </a:p>
      </dgm:t>
    </dgm:pt>
    <dgm:pt modelId="{49BDA068-180D-406B-8265-EA7A69AC23AA}" type="parTrans" cxnId="{241D84F9-187F-45BF-87E0-2408B0DEC379}">
      <dgm:prSet/>
      <dgm:spPr/>
      <dgm:t>
        <a:bodyPr/>
        <a:lstStyle/>
        <a:p>
          <a:pPr algn="ctr"/>
          <a:endParaRPr lang="hr-HR"/>
        </a:p>
      </dgm:t>
    </dgm:pt>
    <dgm:pt modelId="{8F62045E-35ED-4771-951D-11E90E731AE4}" type="sibTrans" cxnId="{241D84F9-187F-45BF-87E0-2408B0DEC379}">
      <dgm:prSet/>
      <dgm:spPr/>
      <dgm:t>
        <a:bodyPr/>
        <a:lstStyle/>
        <a:p>
          <a:pPr algn="ctr"/>
          <a:endParaRPr lang="hr-HR"/>
        </a:p>
      </dgm:t>
    </dgm:pt>
    <dgm:pt modelId="{9A48B6AB-53FC-454E-948C-64F335DA7AC5}">
      <dgm:prSet phldrT="[Tekst]" custT="1"/>
      <dgm:spPr/>
      <dgm:t>
        <a:bodyPr/>
        <a:lstStyle/>
        <a:p>
          <a:pPr algn="ctr"/>
          <a:r>
            <a:rPr lang="hr-HR" sz="2400" dirty="0"/>
            <a:t>NJEMAČKI CARINSKI SAVEZ </a:t>
          </a:r>
        </a:p>
        <a:p>
          <a:pPr algn="ctr"/>
          <a:r>
            <a:rPr lang="hr-HR" sz="2800" dirty="0"/>
            <a:t>- ?</a:t>
          </a:r>
        </a:p>
      </dgm:t>
    </dgm:pt>
    <dgm:pt modelId="{5D853AE1-96BB-4192-88A3-FCFB4595F909}" type="parTrans" cxnId="{F7DE082C-7B4E-44D8-B626-37D0D2BA11B6}">
      <dgm:prSet/>
      <dgm:spPr/>
      <dgm:t>
        <a:bodyPr/>
        <a:lstStyle/>
        <a:p>
          <a:pPr algn="ctr"/>
          <a:endParaRPr lang="hr-HR"/>
        </a:p>
      </dgm:t>
    </dgm:pt>
    <dgm:pt modelId="{D0FFF255-EC1E-4FDC-A1B8-AC70E3328149}" type="sibTrans" cxnId="{F7DE082C-7B4E-44D8-B626-37D0D2BA11B6}">
      <dgm:prSet/>
      <dgm:spPr/>
      <dgm:t>
        <a:bodyPr/>
        <a:lstStyle/>
        <a:p>
          <a:pPr algn="ctr"/>
          <a:endParaRPr lang="hr-HR"/>
        </a:p>
      </dgm:t>
    </dgm:pt>
    <dgm:pt modelId="{5493FEAA-1159-45A8-85CD-49B853EEE05B}" type="pres">
      <dgm:prSet presAssocID="{7A6D9A27-D2AD-4DEF-A399-2C2B6FB2A7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9087B6-F8E0-4D19-A906-AC248B8022F2}" type="pres">
      <dgm:prSet presAssocID="{52DF10C5-F9FD-4DB5-8EB0-B03575FF6B88}" presName="arrow" presStyleLbl="node1" presStyleIdx="0" presStyleCnt="2" custScaleX="14716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680159-38B5-4DB1-90BC-BF40EDE6D7AA}" type="pres">
      <dgm:prSet presAssocID="{9A48B6AB-53FC-454E-948C-64F335DA7AC5}" presName="arrow" presStyleLbl="node1" presStyleIdx="1" presStyleCnt="2" custScaleX="1446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D7DCEC2-E750-4648-92EB-E2123DDD94AC}" type="presOf" srcId="{9A48B6AB-53FC-454E-948C-64F335DA7AC5}" destId="{3F680159-38B5-4DB1-90BC-BF40EDE6D7AA}" srcOrd="0" destOrd="0" presId="urn:microsoft.com/office/officeart/2005/8/layout/arrow5"/>
    <dgm:cxn modelId="{241D84F9-187F-45BF-87E0-2408B0DEC379}" srcId="{7A6D9A27-D2AD-4DEF-A399-2C2B6FB2A759}" destId="{52DF10C5-F9FD-4DB5-8EB0-B03575FF6B88}" srcOrd="0" destOrd="0" parTransId="{49BDA068-180D-406B-8265-EA7A69AC23AA}" sibTransId="{8F62045E-35ED-4771-951D-11E90E731AE4}"/>
    <dgm:cxn modelId="{F7DE082C-7B4E-44D8-B626-37D0D2BA11B6}" srcId="{7A6D9A27-D2AD-4DEF-A399-2C2B6FB2A759}" destId="{9A48B6AB-53FC-454E-948C-64F335DA7AC5}" srcOrd="1" destOrd="0" parTransId="{5D853AE1-96BB-4192-88A3-FCFB4595F909}" sibTransId="{D0FFF255-EC1E-4FDC-A1B8-AC70E3328149}"/>
    <dgm:cxn modelId="{CA41513E-8A68-4363-B541-636EFA021D6D}" type="presOf" srcId="{52DF10C5-F9FD-4DB5-8EB0-B03575FF6B88}" destId="{309087B6-F8E0-4D19-A906-AC248B8022F2}" srcOrd="0" destOrd="0" presId="urn:microsoft.com/office/officeart/2005/8/layout/arrow5"/>
    <dgm:cxn modelId="{70B2065D-B2AB-4E8A-A2F1-0F1BC029972B}" type="presOf" srcId="{7A6D9A27-D2AD-4DEF-A399-2C2B6FB2A759}" destId="{5493FEAA-1159-45A8-85CD-49B853EEE05B}" srcOrd="0" destOrd="0" presId="urn:microsoft.com/office/officeart/2005/8/layout/arrow5"/>
    <dgm:cxn modelId="{B3945E2F-91FC-458F-B8A2-624AED5099F2}" type="presParOf" srcId="{5493FEAA-1159-45A8-85CD-49B853EEE05B}" destId="{309087B6-F8E0-4D19-A906-AC248B8022F2}" srcOrd="0" destOrd="0" presId="urn:microsoft.com/office/officeart/2005/8/layout/arrow5"/>
    <dgm:cxn modelId="{B7B6D6E4-1175-4639-B72A-B6747866CF61}" type="presParOf" srcId="{5493FEAA-1159-45A8-85CD-49B853EEE05B}" destId="{3F680159-38B5-4DB1-90BC-BF40EDE6D7A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FEDC03-804D-409A-A923-8F7E632D5FA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03B9AF02-CB7C-43DD-B5E9-A2A0F0B2427D}">
      <dgm:prSet/>
      <dgm:spPr/>
      <dgm:t>
        <a:bodyPr/>
        <a:lstStyle/>
        <a:p>
          <a:r>
            <a:rPr lang="hr-HR" dirty="0"/>
            <a:t>Od 1861. godine – pruski kralj bio je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Vilim I.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E05208-E636-4FDC-8F7D-507AA3CD3D7C}" type="parTrans" cxnId="{F16ADF0D-1D1B-4264-8D5B-EE49A9033283}">
      <dgm:prSet/>
      <dgm:spPr/>
      <dgm:t>
        <a:bodyPr/>
        <a:lstStyle/>
        <a:p>
          <a:endParaRPr lang="en-US"/>
        </a:p>
      </dgm:t>
    </dgm:pt>
    <dgm:pt modelId="{33035D97-B694-49D4-B9E5-3F771BB85A2B}" type="sibTrans" cxnId="{F16ADF0D-1D1B-4264-8D5B-EE49A9033283}">
      <dgm:prSet/>
      <dgm:spPr/>
      <dgm:t>
        <a:bodyPr/>
        <a:lstStyle/>
        <a:p>
          <a:endParaRPr lang="en-US"/>
        </a:p>
      </dgm:t>
    </dgm:pt>
    <dgm:pt modelId="{AC1057B6-E718-4F5E-B082-E8CDD08C5959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Otto von Bismarck </a:t>
          </a:r>
          <a:r>
            <a:rPr lang="hr-HR" dirty="0"/>
            <a:t>– kancelar (predsjednik vlade)</a:t>
          </a:r>
          <a:endParaRPr lang="en-US" dirty="0"/>
        </a:p>
      </dgm:t>
    </dgm:pt>
    <dgm:pt modelId="{A35A571C-977F-4B86-B2DD-91BEF1030EE8}" type="parTrans" cxnId="{FED9B131-0D06-47AA-92EB-47414824804B}">
      <dgm:prSet/>
      <dgm:spPr/>
      <dgm:t>
        <a:bodyPr/>
        <a:lstStyle/>
        <a:p>
          <a:endParaRPr lang="en-US"/>
        </a:p>
      </dgm:t>
    </dgm:pt>
    <dgm:pt modelId="{B294F58E-2C47-47E5-A8CC-08159F3B7529}" type="sibTrans" cxnId="{FED9B131-0D06-47AA-92EB-47414824804B}">
      <dgm:prSet/>
      <dgm:spPr/>
      <dgm:t>
        <a:bodyPr/>
        <a:lstStyle/>
        <a:p>
          <a:endParaRPr lang="en-US"/>
        </a:p>
      </dgm:t>
    </dgm:pt>
    <dgm:pt modelId="{ABC718D0-B734-4A6E-B590-496EB40D6803}">
      <dgm:prSet/>
      <dgm:spPr/>
      <dgm:t>
        <a:bodyPr/>
        <a:lstStyle/>
        <a:p>
          <a:r>
            <a:rPr lang="hr-HR"/>
            <a:t>Imao je ključnu ulogu u procesu ujedinjenja Njemačke</a:t>
          </a:r>
          <a:endParaRPr lang="en-US"/>
        </a:p>
      </dgm:t>
    </dgm:pt>
    <dgm:pt modelId="{2492B6B3-189F-45BE-87DC-8F40D9BD8A3A}" type="parTrans" cxnId="{7DAE5219-E1A1-4BD3-984B-787011B1F73B}">
      <dgm:prSet/>
      <dgm:spPr/>
      <dgm:t>
        <a:bodyPr/>
        <a:lstStyle/>
        <a:p>
          <a:endParaRPr lang="en-US"/>
        </a:p>
      </dgm:t>
    </dgm:pt>
    <dgm:pt modelId="{89E5A859-E40A-4C38-82AF-40D9A2DC3E34}" type="sibTrans" cxnId="{7DAE5219-E1A1-4BD3-984B-787011B1F73B}">
      <dgm:prSet/>
      <dgm:spPr/>
      <dgm:t>
        <a:bodyPr/>
        <a:lstStyle/>
        <a:p>
          <a:endParaRPr lang="en-US"/>
        </a:p>
      </dgm:t>
    </dgm:pt>
    <dgm:pt modelId="{6AA6B5FA-38B0-4343-AB11-AF69668572F3}">
      <dgm:prSet/>
      <dgm:spPr/>
      <dgm:t>
        <a:bodyPr/>
        <a:lstStyle/>
        <a:p>
          <a:r>
            <a:rPr lang="hr-HR"/>
            <a:t>Zalagali se za jačanje pruske vojske</a:t>
          </a:r>
          <a:endParaRPr lang="en-US"/>
        </a:p>
      </dgm:t>
    </dgm:pt>
    <dgm:pt modelId="{BFB4B90E-2844-4975-942F-476260702704}" type="parTrans" cxnId="{1CE27970-6BE9-46E2-9459-1716950A563F}">
      <dgm:prSet/>
      <dgm:spPr/>
      <dgm:t>
        <a:bodyPr/>
        <a:lstStyle/>
        <a:p>
          <a:endParaRPr lang="en-US"/>
        </a:p>
      </dgm:t>
    </dgm:pt>
    <dgm:pt modelId="{760043CE-D40E-40F4-9C12-980857210770}" type="sibTrans" cxnId="{1CE27970-6BE9-46E2-9459-1716950A563F}">
      <dgm:prSet/>
      <dgm:spPr/>
      <dgm:t>
        <a:bodyPr/>
        <a:lstStyle/>
        <a:p>
          <a:endParaRPr lang="en-US"/>
        </a:p>
      </dgm:t>
    </dgm:pt>
    <dgm:pt modelId="{A8970A07-0584-419E-B020-DBCBFD6BAC43}" type="pres">
      <dgm:prSet presAssocID="{DEFEDC03-804D-409A-A923-8F7E632D5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7618AEF-E8F3-40B8-B31D-0E24617D8EDC}" type="pres">
      <dgm:prSet presAssocID="{03B9AF02-CB7C-43DD-B5E9-A2A0F0B242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542223-546B-4B27-A778-AB4961A0A79B}" type="pres">
      <dgm:prSet presAssocID="{33035D97-B694-49D4-B9E5-3F771BB85A2B}" presName="spacer" presStyleCnt="0"/>
      <dgm:spPr/>
    </dgm:pt>
    <dgm:pt modelId="{75F57DF7-7694-4CB8-8816-1547FF08F4A7}" type="pres">
      <dgm:prSet presAssocID="{AC1057B6-E718-4F5E-B082-E8CDD08C59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6DB795-E6ED-4236-B48D-874F62E82F0A}" type="pres">
      <dgm:prSet presAssocID="{B294F58E-2C47-47E5-A8CC-08159F3B7529}" presName="spacer" presStyleCnt="0"/>
      <dgm:spPr/>
    </dgm:pt>
    <dgm:pt modelId="{53D216F7-34D1-40A0-96FD-EBEE3D86A3FC}" type="pres">
      <dgm:prSet presAssocID="{ABC718D0-B734-4A6E-B590-496EB40D68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C37235-C60A-4257-BBE1-991BB0C2ACAF}" type="pres">
      <dgm:prSet presAssocID="{89E5A859-E40A-4C38-82AF-40D9A2DC3E34}" presName="spacer" presStyleCnt="0"/>
      <dgm:spPr/>
    </dgm:pt>
    <dgm:pt modelId="{27B8303A-22F0-4614-B871-564B8AB59386}" type="pres">
      <dgm:prSet presAssocID="{6AA6B5FA-38B0-4343-AB11-AF69668572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16ADF0D-1D1B-4264-8D5B-EE49A9033283}" srcId="{DEFEDC03-804D-409A-A923-8F7E632D5FA2}" destId="{03B9AF02-CB7C-43DD-B5E9-A2A0F0B2427D}" srcOrd="0" destOrd="0" parTransId="{25E05208-E636-4FDC-8F7D-507AA3CD3D7C}" sibTransId="{33035D97-B694-49D4-B9E5-3F771BB85A2B}"/>
    <dgm:cxn modelId="{2A937811-2B60-45E1-9110-9761AA37FAA2}" type="presOf" srcId="{DEFEDC03-804D-409A-A923-8F7E632D5FA2}" destId="{A8970A07-0584-419E-B020-DBCBFD6BAC43}" srcOrd="0" destOrd="0" presId="urn:microsoft.com/office/officeart/2005/8/layout/vList2"/>
    <dgm:cxn modelId="{FED9B131-0D06-47AA-92EB-47414824804B}" srcId="{DEFEDC03-804D-409A-A923-8F7E632D5FA2}" destId="{AC1057B6-E718-4F5E-B082-E8CDD08C5959}" srcOrd="1" destOrd="0" parTransId="{A35A571C-977F-4B86-B2DD-91BEF1030EE8}" sibTransId="{B294F58E-2C47-47E5-A8CC-08159F3B7529}"/>
    <dgm:cxn modelId="{4D960440-1967-461E-9B87-28C24A00A488}" type="presOf" srcId="{03B9AF02-CB7C-43DD-B5E9-A2A0F0B2427D}" destId="{87618AEF-E8F3-40B8-B31D-0E24617D8EDC}" srcOrd="0" destOrd="0" presId="urn:microsoft.com/office/officeart/2005/8/layout/vList2"/>
    <dgm:cxn modelId="{7DAE5219-E1A1-4BD3-984B-787011B1F73B}" srcId="{DEFEDC03-804D-409A-A923-8F7E632D5FA2}" destId="{ABC718D0-B734-4A6E-B590-496EB40D6803}" srcOrd="2" destOrd="0" parTransId="{2492B6B3-189F-45BE-87DC-8F40D9BD8A3A}" sibTransId="{89E5A859-E40A-4C38-82AF-40D9A2DC3E34}"/>
    <dgm:cxn modelId="{9F66DC92-C0BC-4A40-B4A4-EE94BCF74336}" type="presOf" srcId="{ABC718D0-B734-4A6E-B590-496EB40D6803}" destId="{53D216F7-34D1-40A0-96FD-EBEE3D86A3FC}" srcOrd="0" destOrd="0" presId="urn:microsoft.com/office/officeart/2005/8/layout/vList2"/>
    <dgm:cxn modelId="{6ECB1912-8922-4224-913F-4823E3BCD221}" type="presOf" srcId="{AC1057B6-E718-4F5E-B082-E8CDD08C5959}" destId="{75F57DF7-7694-4CB8-8816-1547FF08F4A7}" srcOrd="0" destOrd="0" presId="urn:microsoft.com/office/officeart/2005/8/layout/vList2"/>
    <dgm:cxn modelId="{8844A302-DFDC-46BE-AC9A-E5AC2E76D4FB}" type="presOf" srcId="{6AA6B5FA-38B0-4343-AB11-AF69668572F3}" destId="{27B8303A-22F0-4614-B871-564B8AB59386}" srcOrd="0" destOrd="0" presId="urn:microsoft.com/office/officeart/2005/8/layout/vList2"/>
    <dgm:cxn modelId="{1CE27970-6BE9-46E2-9459-1716950A563F}" srcId="{DEFEDC03-804D-409A-A923-8F7E632D5FA2}" destId="{6AA6B5FA-38B0-4343-AB11-AF69668572F3}" srcOrd="3" destOrd="0" parTransId="{BFB4B90E-2844-4975-942F-476260702704}" sibTransId="{760043CE-D40E-40F4-9C12-980857210770}"/>
    <dgm:cxn modelId="{93509C68-79D2-4640-8302-EF38C72893D0}" type="presParOf" srcId="{A8970A07-0584-419E-B020-DBCBFD6BAC43}" destId="{87618AEF-E8F3-40B8-B31D-0E24617D8EDC}" srcOrd="0" destOrd="0" presId="urn:microsoft.com/office/officeart/2005/8/layout/vList2"/>
    <dgm:cxn modelId="{AC4771CD-4769-4662-9808-E150E46BDD07}" type="presParOf" srcId="{A8970A07-0584-419E-B020-DBCBFD6BAC43}" destId="{06542223-546B-4B27-A778-AB4961A0A79B}" srcOrd="1" destOrd="0" presId="urn:microsoft.com/office/officeart/2005/8/layout/vList2"/>
    <dgm:cxn modelId="{7FCB166F-4F90-45A0-9C9F-96D3E2154666}" type="presParOf" srcId="{A8970A07-0584-419E-B020-DBCBFD6BAC43}" destId="{75F57DF7-7694-4CB8-8816-1547FF08F4A7}" srcOrd="2" destOrd="0" presId="urn:microsoft.com/office/officeart/2005/8/layout/vList2"/>
    <dgm:cxn modelId="{7E01D128-F8E7-4933-90CD-76F4BF5F3AD1}" type="presParOf" srcId="{A8970A07-0584-419E-B020-DBCBFD6BAC43}" destId="{A56DB795-E6ED-4236-B48D-874F62E82F0A}" srcOrd="3" destOrd="0" presId="urn:microsoft.com/office/officeart/2005/8/layout/vList2"/>
    <dgm:cxn modelId="{C560F481-DB7D-486E-A0F3-FF99C03D956F}" type="presParOf" srcId="{A8970A07-0584-419E-B020-DBCBFD6BAC43}" destId="{53D216F7-34D1-40A0-96FD-EBEE3D86A3FC}" srcOrd="4" destOrd="0" presId="urn:microsoft.com/office/officeart/2005/8/layout/vList2"/>
    <dgm:cxn modelId="{0CBDEA01-B1EB-44CF-87EC-D037D4A1D71E}" type="presParOf" srcId="{A8970A07-0584-419E-B020-DBCBFD6BAC43}" destId="{DDC37235-C60A-4257-BBE1-991BB0C2ACAF}" srcOrd="5" destOrd="0" presId="urn:microsoft.com/office/officeart/2005/8/layout/vList2"/>
    <dgm:cxn modelId="{836645D9-D4BC-42C2-9880-F5E3D5EDDDE1}" type="presParOf" srcId="{A8970A07-0584-419E-B020-DBCBFD6BAC43}" destId="{27B8303A-22F0-4614-B871-564B8AB593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63BC44-DF36-4D21-B39C-982F27BF437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A19ADC-9F23-44E5-A0F6-3001B452FB5D}">
      <dgm:prSet custT="1"/>
      <dgm:spPr/>
      <dgm:t>
        <a:bodyPr/>
        <a:lstStyle/>
        <a:p>
          <a:r>
            <a:rPr lang="hr-HR" sz="2400" dirty="0"/>
            <a:t>Godine 1866. došlo je do sukoba između Pruske i _____________ _____________. Pruska je, koristeći moderna sredstva poput ___________ i ____________ izvojevala pobjedu kod _____________ te stvorila Sjevernonjemački savez.</a:t>
          </a:r>
        </a:p>
        <a:p>
          <a:r>
            <a:rPr lang="hr-HR" sz="2400" dirty="0"/>
            <a:t>Tada je _____________ zaratila s Pruskom jer se njezin car _____________ III. pribojavao nove jake države na svojim istočnim granicama.  </a:t>
          </a:r>
          <a:r>
            <a:rPr lang="en-US" sz="2400" dirty="0" err="1"/>
            <a:t>Uskoro</a:t>
          </a:r>
          <a:r>
            <a:rPr lang="en-US" sz="2400" dirty="0"/>
            <a:t> je </a:t>
          </a:r>
          <a:r>
            <a:rPr lang="en-US" sz="2400" dirty="0" err="1"/>
            <a:t>izbio</a:t>
          </a:r>
          <a:r>
            <a:rPr lang="en-US" sz="2400" dirty="0"/>
            <a:t> rat, a njemačke </a:t>
          </a:r>
          <a:r>
            <a:rPr lang="en-US" sz="2400" dirty="0" err="1"/>
            <a:t>su</a:t>
          </a:r>
          <a:r>
            <a:rPr lang="en-US" sz="2400" dirty="0"/>
            <a:t> </a:t>
          </a:r>
          <a:r>
            <a:rPr lang="en-US" sz="2400" dirty="0" err="1"/>
            <a:t>snage</a:t>
          </a:r>
          <a:r>
            <a:rPr lang="en-US" sz="2400" dirty="0"/>
            <a:t> </a:t>
          </a:r>
          <a:r>
            <a:rPr lang="en-US" sz="2400" dirty="0" err="1"/>
            <a:t>pob</a:t>
          </a:r>
          <a:r>
            <a:rPr lang="hr-HR" sz="2400" dirty="0"/>
            <a:t>i</a:t>
          </a:r>
          <a:r>
            <a:rPr lang="en-US" sz="2400" dirty="0" err="1"/>
            <a:t>jedile</a:t>
          </a:r>
          <a:r>
            <a:rPr lang="en-US" sz="2400" dirty="0"/>
            <a:t> </a:t>
          </a:r>
          <a:r>
            <a:rPr lang="en-US" sz="2400" dirty="0" err="1"/>
            <a:t>francuske</a:t>
          </a:r>
          <a:r>
            <a:rPr lang="en-US" sz="2400" dirty="0"/>
            <a:t> u </a:t>
          </a:r>
          <a:r>
            <a:rPr lang="en-US" sz="2400" dirty="0" err="1"/>
            <a:t>bitci</a:t>
          </a:r>
          <a:r>
            <a:rPr lang="en-US" sz="2400" dirty="0"/>
            <a:t> </a:t>
          </a:r>
          <a:r>
            <a:rPr lang="en-US" sz="2400" dirty="0" err="1"/>
            <a:t>kod</a:t>
          </a:r>
          <a:r>
            <a:rPr lang="en-US" sz="2400" dirty="0"/>
            <a:t> ___________ u </a:t>
          </a:r>
          <a:r>
            <a:rPr lang="en-US" sz="2400" dirty="0" err="1"/>
            <a:t>rujnu</a:t>
          </a:r>
          <a:r>
            <a:rPr lang="en-US" sz="2400" dirty="0"/>
            <a:t> 1870. </a:t>
          </a:r>
          <a:r>
            <a:rPr lang="en-US" sz="2400" dirty="0" err="1"/>
            <a:t>godine</a:t>
          </a:r>
          <a:r>
            <a:rPr lang="en-US" sz="2400" dirty="0"/>
            <a:t>, a car Napoleon III. je ___________. </a:t>
          </a:r>
          <a:r>
            <a:rPr lang="hr-HR" sz="2400" dirty="0"/>
            <a:t>U siječnju _______ godine u dvorcu ___________  je proglašeno ujedinjenje njemačkih država u Njemačko ____________. Prvi car bio je pruski kralj ___________ __. Francuska je morala platiti veliku ratnu odštetu te predati Njemačkoj pokrajine _____________ i ________________. </a:t>
          </a:r>
          <a:endParaRPr lang="en-US" sz="2400" dirty="0"/>
        </a:p>
      </dgm:t>
    </dgm:pt>
    <dgm:pt modelId="{37157FE0-2F52-4C5C-98A5-BED100104C41}" type="parTrans" cxnId="{7FA35E78-E047-4A37-85F0-E6DDEBA43110}">
      <dgm:prSet/>
      <dgm:spPr/>
      <dgm:t>
        <a:bodyPr/>
        <a:lstStyle/>
        <a:p>
          <a:endParaRPr lang="en-US"/>
        </a:p>
      </dgm:t>
    </dgm:pt>
    <dgm:pt modelId="{54B55D9E-C734-4F52-9602-FF3477F78C16}" type="sibTrans" cxnId="{7FA35E78-E047-4A37-85F0-E6DDEBA43110}">
      <dgm:prSet/>
      <dgm:spPr/>
      <dgm:t>
        <a:bodyPr/>
        <a:lstStyle/>
        <a:p>
          <a:endParaRPr lang="en-US"/>
        </a:p>
      </dgm:t>
    </dgm:pt>
    <dgm:pt modelId="{E3AE1530-29F8-4635-8248-A51E09D81D11}" type="pres">
      <dgm:prSet presAssocID="{2F63BC44-DF36-4D21-B39C-982F27BF4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15684D-ADA4-4B7F-99B7-1F3CD9AF0426}" type="pres">
      <dgm:prSet presAssocID="{1AA19ADC-9F23-44E5-A0F6-3001B452FB5D}" presName="parentText" presStyleLbl="node1" presStyleIdx="0" presStyleCnt="1" custScaleX="97759" custScaleY="1299701" custLinFactNeighborX="-2132" custLinFactNeighborY="-903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A35E78-E047-4A37-85F0-E6DDEBA43110}" srcId="{2F63BC44-DF36-4D21-B39C-982F27BF4378}" destId="{1AA19ADC-9F23-44E5-A0F6-3001B452FB5D}" srcOrd="0" destOrd="0" parTransId="{37157FE0-2F52-4C5C-98A5-BED100104C41}" sibTransId="{54B55D9E-C734-4F52-9602-FF3477F78C16}"/>
    <dgm:cxn modelId="{F8CB3206-234A-4121-BE18-FCA729401A8C}" type="presOf" srcId="{2F63BC44-DF36-4D21-B39C-982F27BF4378}" destId="{E3AE1530-29F8-4635-8248-A51E09D81D11}" srcOrd="0" destOrd="0" presId="urn:microsoft.com/office/officeart/2005/8/layout/vList2"/>
    <dgm:cxn modelId="{B79AD0D1-F752-4029-AFDB-A135F3835ADE}" type="presOf" srcId="{1AA19ADC-9F23-44E5-A0F6-3001B452FB5D}" destId="{4115684D-ADA4-4B7F-99B7-1F3CD9AF0426}" srcOrd="0" destOrd="0" presId="urn:microsoft.com/office/officeart/2005/8/layout/vList2"/>
    <dgm:cxn modelId="{77F198F3-03AF-48A7-BE51-0EED4F125DD8}" type="presParOf" srcId="{E3AE1530-29F8-4635-8248-A51E09D81D11}" destId="{4115684D-ADA4-4B7F-99B7-1F3CD9AF0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5E64DF-7071-4DCF-83B0-DC226DC81AD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156C5E8-94D5-4275-B4B6-2976DF52B212}">
      <dgm:prSet/>
      <dgm:spPr/>
      <dgm:t>
        <a:bodyPr/>
        <a:lstStyle/>
        <a:p>
          <a:pPr algn="just"/>
          <a:r>
            <a:rPr lang="hr-HR" dirty="0"/>
            <a:t>Pruska i Habsburška Monarhija borile se za prevlast u Njemačkom savezu</a:t>
          </a:r>
          <a:endParaRPr lang="en-US" dirty="0"/>
        </a:p>
      </dgm:t>
    </dgm:pt>
    <dgm:pt modelId="{A70DE027-66E9-43C8-A918-56523B578F64}" type="parTrans" cxnId="{584392BE-80D9-498E-8F19-43EF05B97EA6}">
      <dgm:prSet/>
      <dgm:spPr/>
      <dgm:t>
        <a:bodyPr/>
        <a:lstStyle/>
        <a:p>
          <a:endParaRPr lang="en-US"/>
        </a:p>
      </dgm:t>
    </dgm:pt>
    <dgm:pt modelId="{6861D824-62F5-4C43-84CE-DEEDECDE80FA}" type="sibTrans" cxnId="{584392BE-80D9-498E-8F19-43EF05B97EA6}">
      <dgm:prSet/>
      <dgm:spPr/>
      <dgm:t>
        <a:bodyPr/>
        <a:lstStyle/>
        <a:p>
          <a:endParaRPr lang="en-US"/>
        </a:p>
      </dgm:t>
    </dgm:pt>
    <dgm:pt modelId="{FAF9BDB6-EAB9-40BE-9043-C84B561081AE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1866. godine </a:t>
          </a:r>
          <a:r>
            <a:rPr lang="hr-HR" dirty="0"/>
            <a:t>– sukob između Pruske i Habsburške Monarhije</a:t>
          </a:r>
          <a:endParaRPr lang="en-US" dirty="0"/>
        </a:p>
      </dgm:t>
    </dgm:pt>
    <dgm:pt modelId="{079502C9-5283-477D-B760-C3799CD51B3D}" type="parTrans" cxnId="{EB125630-5DAF-4D9E-843A-99F0C7C9BA25}">
      <dgm:prSet/>
      <dgm:spPr/>
      <dgm:t>
        <a:bodyPr/>
        <a:lstStyle/>
        <a:p>
          <a:endParaRPr lang="en-US"/>
        </a:p>
      </dgm:t>
    </dgm:pt>
    <dgm:pt modelId="{332F6B05-833F-4B5C-B1D9-0FD290369CBC}" type="sibTrans" cxnId="{EB125630-5DAF-4D9E-843A-99F0C7C9BA25}">
      <dgm:prSet/>
      <dgm:spPr/>
      <dgm:t>
        <a:bodyPr/>
        <a:lstStyle/>
        <a:p>
          <a:endParaRPr lang="en-US"/>
        </a:p>
      </dgm:t>
    </dgm:pt>
    <dgm:pt modelId="{6FBCA42F-0A79-40D1-9A00-274F10BF1BA4}">
      <dgm:prSet/>
      <dgm:spPr/>
      <dgm:t>
        <a:bodyPr/>
        <a:lstStyle/>
        <a:p>
          <a:r>
            <a:rPr lang="hr-HR" dirty="0"/>
            <a:t>Pobjeda Pruske kod </a:t>
          </a:r>
          <a:r>
            <a:rPr lang="hr-HR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Königgrätza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6F850C-769D-4DF0-B9EC-3A537E118823}" type="parTrans" cxnId="{7169743C-8FB0-476C-A251-398D83DA466D}">
      <dgm:prSet/>
      <dgm:spPr/>
      <dgm:t>
        <a:bodyPr/>
        <a:lstStyle/>
        <a:p>
          <a:endParaRPr lang="en-US"/>
        </a:p>
      </dgm:t>
    </dgm:pt>
    <dgm:pt modelId="{6A737103-AD63-4962-A56E-D03D87F139C1}" type="sibTrans" cxnId="{7169743C-8FB0-476C-A251-398D83DA466D}">
      <dgm:prSet/>
      <dgm:spPr/>
      <dgm:t>
        <a:bodyPr/>
        <a:lstStyle/>
        <a:p>
          <a:endParaRPr lang="en-US"/>
        </a:p>
      </dgm:t>
    </dgm:pt>
    <dgm:pt modelId="{C90B34FA-970D-49E1-895D-C980E133B70D}" type="pres">
      <dgm:prSet presAssocID="{F55E64DF-7071-4DCF-83B0-DC226DC81A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2858E45-2F11-49DC-B549-1357FEDCE5F4}" type="pres">
      <dgm:prSet presAssocID="{3156C5E8-94D5-4275-B4B6-2976DF52B2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A4F51E-0CEA-43EF-BC55-80C452DA13CD}" type="pres">
      <dgm:prSet presAssocID="{6861D824-62F5-4C43-84CE-DEEDECDE80FA}" presName="spacer" presStyleCnt="0"/>
      <dgm:spPr/>
    </dgm:pt>
    <dgm:pt modelId="{4ADECCEA-F6C4-4A9C-AA05-F563CDD3C859}" type="pres">
      <dgm:prSet presAssocID="{FAF9BDB6-EAB9-40BE-9043-C84B561081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352053-12F1-4229-8603-C06754932BE6}" type="pres">
      <dgm:prSet presAssocID="{332F6B05-833F-4B5C-B1D9-0FD290369CBC}" presName="spacer" presStyleCnt="0"/>
      <dgm:spPr/>
    </dgm:pt>
    <dgm:pt modelId="{95B6FED8-68C1-493B-A974-E9E58947F255}" type="pres">
      <dgm:prSet presAssocID="{6FBCA42F-0A79-40D1-9A00-274F10BF1B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2DC9956-9530-4C04-8DC3-106517316CB2}" type="presOf" srcId="{3156C5E8-94D5-4275-B4B6-2976DF52B212}" destId="{E2858E45-2F11-49DC-B549-1357FEDCE5F4}" srcOrd="0" destOrd="0" presId="urn:microsoft.com/office/officeart/2005/8/layout/vList2"/>
    <dgm:cxn modelId="{CEC13206-30F8-4B14-8E6C-D71DC883E263}" type="presOf" srcId="{FAF9BDB6-EAB9-40BE-9043-C84B561081AE}" destId="{4ADECCEA-F6C4-4A9C-AA05-F563CDD3C859}" srcOrd="0" destOrd="0" presId="urn:microsoft.com/office/officeart/2005/8/layout/vList2"/>
    <dgm:cxn modelId="{EB125630-5DAF-4D9E-843A-99F0C7C9BA25}" srcId="{F55E64DF-7071-4DCF-83B0-DC226DC81AD9}" destId="{FAF9BDB6-EAB9-40BE-9043-C84B561081AE}" srcOrd="1" destOrd="0" parTransId="{079502C9-5283-477D-B760-C3799CD51B3D}" sibTransId="{332F6B05-833F-4B5C-B1D9-0FD290369CBC}"/>
    <dgm:cxn modelId="{404509A4-8631-4802-A827-BED7A140D428}" type="presOf" srcId="{6FBCA42F-0A79-40D1-9A00-274F10BF1BA4}" destId="{95B6FED8-68C1-493B-A974-E9E58947F255}" srcOrd="0" destOrd="0" presId="urn:microsoft.com/office/officeart/2005/8/layout/vList2"/>
    <dgm:cxn modelId="{7169743C-8FB0-476C-A251-398D83DA466D}" srcId="{F55E64DF-7071-4DCF-83B0-DC226DC81AD9}" destId="{6FBCA42F-0A79-40D1-9A00-274F10BF1BA4}" srcOrd="2" destOrd="0" parTransId="{776F850C-769D-4DF0-B9EC-3A537E118823}" sibTransId="{6A737103-AD63-4962-A56E-D03D87F139C1}"/>
    <dgm:cxn modelId="{E6DD6923-D7CC-4DA6-9C61-0A86A7AE2D67}" type="presOf" srcId="{F55E64DF-7071-4DCF-83B0-DC226DC81AD9}" destId="{C90B34FA-970D-49E1-895D-C980E133B70D}" srcOrd="0" destOrd="0" presId="urn:microsoft.com/office/officeart/2005/8/layout/vList2"/>
    <dgm:cxn modelId="{584392BE-80D9-498E-8F19-43EF05B97EA6}" srcId="{F55E64DF-7071-4DCF-83B0-DC226DC81AD9}" destId="{3156C5E8-94D5-4275-B4B6-2976DF52B212}" srcOrd="0" destOrd="0" parTransId="{A70DE027-66E9-43C8-A918-56523B578F64}" sibTransId="{6861D824-62F5-4C43-84CE-DEEDECDE80FA}"/>
    <dgm:cxn modelId="{7B5660D8-D19A-4C54-A4D6-1DF3AC27AA3A}" type="presParOf" srcId="{C90B34FA-970D-49E1-895D-C980E133B70D}" destId="{E2858E45-2F11-49DC-B549-1357FEDCE5F4}" srcOrd="0" destOrd="0" presId="urn:microsoft.com/office/officeart/2005/8/layout/vList2"/>
    <dgm:cxn modelId="{6CD0FDDF-4E60-4B52-9A6A-42E5D550F8FC}" type="presParOf" srcId="{C90B34FA-970D-49E1-895D-C980E133B70D}" destId="{E5A4F51E-0CEA-43EF-BC55-80C452DA13CD}" srcOrd="1" destOrd="0" presId="urn:microsoft.com/office/officeart/2005/8/layout/vList2"/>
    <dgm:cxn modelId="{421FD941-3253-4B95-8443-770E98235781}" type="presParOf" srcId="{C90B34FA-970D-49E1-895D-C980E133B70D}" destId="{4ADECCEA-F6C4-4A9C-AA05-F563CDD3C859}" srcOrd="2" destOrd="0" presId="urn:microsoft.com/office/officeart/2005/8/layout/vList2"/>
    <dgm:cxn modelId="{0912D4D0-18F4-44F6-912A-47363A7BA0BC}" type="presParOf" srcId="{C90B34FA-970D-49E1-895D-C980E133B70D}" destId="{D5352053-12F1-4229-8603-C06754932BE6}" srcOrd="3" destOrd="0" presId="urn:microsoft.com/office/officeart/2005/8/layout/vList2"/>
    <dgm:cxn modelId="{C0F41058-46F3-4B55-95F7-8932F766AA2B}" type="presParOf" srcId="{C90B34FA-970D-49E1-895D-C980E133B70D}" destId="{95B6FED8-68C1-493B-A974-E9E58947F255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B0590E-1D84-4F78-945A-A7C4B7858F6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EEFDD25-93D6-4A7E-BA58-C25D2E048B26}">
      <dgm:prSet/>
      <dgm:spPr/>
      <dgm:t>
        <a:bodyPr/>
        <a:lstStyle/>
        <a:p>
          <a:r>
            <a:rPr lang="hr-HR" b="0" dirty="0">
              <a:effectLst/>
            </a:rPr>
            <a:t>Pruska stvorila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Sjevernonjemački savez</a:t>
          </a:r>
          <a:endParaRPr lang="en-US" dirty="0"/>
        </a:p>
      </dgm:t>
    </dgm:pt>
    <dgm:pt modelId="{3362674A-82B9-42C9-97C3-FC19174564E9}" type="parTrans" cxnId="{640CA821-80AF-406F-A87B-CA453334103B}">
      <dgm:prSet/>
      <dgm:spPr/>
      <dgm:t>
        <a:bodyPr/>
        <a:lstStyle/>
        <a:p>
          <a:endParaRPr lang="en-US"/>
        </a:p>
      </dgm:t>
    </dgm:pt>
    <dgm:pt modelId="{886EA66C-020A-4159-A95A-A642340302D8}" type="sibTrans" cxnId="{640CA821-80AF-406F-A87B-CA453334103B}">
      <dgm:prSet/>
      <dgm:spPr/>
      <dgm:t>
        <a:bodyPr/>
        <a:lstStyle/>
        <a:p>
          <a:endParaRPr lang="en-US"/>
        </a:p>
      </dgm:t>
    </dgm:pt>
    <dgm:pt modelId="{981AA394-1045-471A-A4FF-F89E4662090B}">
      <dgm:prSet/>
      <dgm:spPr/>
      <dgm:t>
        <a:bodyPr/>
        <a:lstStyle/>
        <a:p>
          <a:r>
            <a:rPr lang="hr-HR" b="0" dirty="0">
              <a:effectLst/>
            </a:rPr>
            <a:t>Obuhvaćao područja sjeverno od rijeke Majne</a:t>
          </a:r>
          <a:endParaRPr lang="en-US" b="0" dirty="0">
            <a:effectLst/>
          </a:endParaRPr>
        </a:p>
      </dgm:t>
    </dgm:pt>
    <dgm:pt modelId="{0C5DBE21-F5F9-4465-8CB2-8EC10F13BAA7}" type="parTrans" cxnId="{3513E2FA-D7B3-41B9-97BC-CF6D741544D3}">
      <dgm:prSet/>
      <dgm:spPr/>
      <dgm:t>
        <a:bodyPr/>
        <a:lstStyle/>
        <a:p>
          <a:endParaRPr lang="en-US"/>
        </a:p>
      </dgm:t>
    </dgm:pt>
    <dgm:pt modelId="{329A9A27-AB66-4D1F-95BC-FB8111AADC95}" type="sibTrans" cxnId="{3513E2FA-D7B3-41B9-97BC-CF6D741544D3}">
      <dgm:prSet/>
      <dgm:spPr/>
      <dgm:t>
        <a:bodyPr/>
        <a:lstStyle/>
        <a:p>
          <a:endParaRPr lang="en-US"/>
        </a:p>
      </dgm:t>
    </dgm:pt>
    <dgm:pt modelId="{3C93D932-BF00-4F97-9E79-5F17C2E71ED9}" type="pres">
      <dgm:prSet presAssocID="{DCB0590E-1D84-4F78-945A-A7C4B7858F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1E0B86D-DF72-4777-8879-34AE885AAF73}" type="pres">
      <dgm:prSet presAssocID="{EEEFDD25-93D6-4A7E-BA58-C25D2E048B2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00607C-3E33-432D-835A-3F55471777F6}" type="pres">
      <dgm:prSet presAssocID="{886EA66C-020A-4159-A95A-A642340302D8}" presName="spacer" presStyleCnt="0"/>
      <dgm:spPr/>
    </dgm:pt>
    <dgm:pt modelId="{F2B875D5-3A76-42A1-9125-4BD92F303A43}" type="pres">
      <dgm:prSet presAssocID="{981AA394-1045-471A-A4FF-F89E466209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13E2FA-D7B3-41B9-97BC-CF6D741544D3}" srcId="{DCB0590E-1D84-4F78-945A-A7C4B7858F66}" destId="{981AA394-1045-471A-A4FF-F89E4662090B}" srcOrd="1" destOrd="0" parTransId="{0C5DBE21-F5F9-4465-8CB2-8EC10F13BAA7}" sibTransId="{329A9A27-AB66-4D1F-95BC-FB8111AADC95}"/>
    <dgm:cxn modelId="{EF2A43C1-9B7D-4C24-8D6B-3DE0F88F9163}" type="presOf" srcId="{DCB0590E-1D84-4F78-945A-A7C4B7858F66}" destId="{3C93D932-BF00-4F97-9E79-5F17C2E71ED9}" srcOrd="0" destOrd="0" presId="urn:microsoft.com/office/officeart/2005/8/layout/vList2"/>
    <dgm:cxn modelId="{F41478D4-B4CD-4BC7-93C7-20D598A08325}" type="presOf" srcId="{EEEFDD25-93D6-4A7E-BA58-C25D2E048B26}" destId="{B1E0B86D-DF72-4777-8879-34AE885AAF73}" srcOrd="0" destOrd="0" presId="urn:microsoft.com/office/officeart/2005/8/layout/vList2"/>
    <dgm:cxn modelId="{F6E48ABD-0348-4F26-A41C-2810CDAFFE3E}" type="presOf" srcId="{981AA394-1045-471A-A4FF-F89E4662090B}" destId="{F2B875D5-3A76-42A1-9125-4BD92F303A43}" srcOrd="0" destOrd="0" presId="urn:microsoft.com/office/officeart/2005/8/layout/vList2"/>
    <dgm:cxn modelId="{640CA821-80AF-406F-A87B-CA453334103B}" srcId="{DCB0590E-1D84-4F78-945A-A7C4B7858F66}" destId="{EEEFDD25-93D6-4A7E-BA58-C25D2E048B26}" srcOrd="0" destOrd="0" parTransId="{3362674A-82B9-42C9-97C3-FC19174564E9}" sibTransId="{886EA66C-020A-4159-A95A-A642340302D8}"/>
    <dgm:cxn modelId="{61FFE63E-AD4B-42C8-8803-BF32C98B548B}" type="presParOf" srcId="{3C93D932-BF00-4F97-9E79-5F17C2E71ED9}" destId="{B1E0B86D-DF72-4777-8879-34AE885AAF73}" srcOrd="0" destOrd="0" presId="urn:microsoft.com/office/officeart/2005/8/layout/vList2"/>
    <dgm:cxn modelId="{A4F2C2D9-C1C7-4C54-9FD7-D9FD0A03D811}" type="presParOf" srcId="{3C93D932-BF00-4F97-9E79-5F17C2E71ED9}" destId="{A400607C-3E33-432D-835A-3F55471777F6}" srcOrd="1" destOrd="0" presId="urn:microsoft.com/office/officeart/2005/8/layout/vList2"/>
    <dgm:cxn modelId="{97A7EED7-30E0-45EB-997E-38542D995B9E}" type="presParOf" srcId="{3C93D932-BF00-4F97-9E79-5F17C2E71ED9}" destId="{F2B875D5-3A76-42A1-9125-4BD92F303A4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DC9A99-9A64-45B0-8834-F51103FEC9D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24A9E42-7F49-4033-B5DB-CD93989466F8}">
      <dgm:prSet/>
      <dgm:spPr/>
      <dgm:t>
        <a:bodyPr/>
        <a:lstStyle/>
        <a:p>
          <a:pPr algn="just"/>
          <a:r>
            <a:rPr lang="hr-HR" dirty="0"/>
            <a:t>Francuska (Napoleon III.) pribojavao se ujedinjenja Njemačke </a:t>
          </a:r>
          <a:endParaRPr lang="en-US" dirty="0"/>
        </a:p>
      </dgm:t>
    </dgm:pt>
    <dgm:pt modelId="{C0131F1C-30ED-4455-986F-D274F5CC161E}" type="parTrans" cxnId="{8420DFD9-4BE1-43B5-9CEF-8A2EBE7DC7EC}">
      <dgm:prSet/>
      <dgm:spPr/>
      <dgm:t>
        <a:bodyPr/>
        <a:lstStyle/>
        <a:p>
          <a:endParaRPr lang="en-US"/>
        </a:p>
      </dgm:t>
    </dgm:pt>
    <dgm:pt modelId="{339BE518-7B5F-4CD3-B335-0F91684001D7}" type="sibTrans" cxnId="{8420DFD9-4BE1-43B5-9CEF-8A2EBE7DC7EC}">
      <dgm:prSet/>
      <dgm:spPr/>
      <dgm:t>
        <a:bodyPr/>
        <a:lstStyle/>
        <a:p>
          <a:endParaRPr lang="en-US"/>
        </a:p>
      </dgm:t>
    </dgm:pt>
    <dgm:pt modelId="{72785827-60D4-4BF8-BBFF-B8C490FE4694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1870. godine – Francuska objavila rat Pruskoj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8AAB5-798D-4711-91F9-9316651C27B4}" type="parTrans" cxnId="{95C1D265-A71A-490A-961C-5A2B10053738}">
      <dgm:prSet/>
      <dgm:spPr/>
      <dgm:t>
        <a:bodyPr/>
        <a:lstStyle/>
        <a:p>
          <a:endParaRPr lang="en-US"/>
        </a:p>
      </dgm:t>
    </dgm:pt>
    <dgm:pt modelId="{4DB298BF-9C3A-48AA-893A-85B82CACE544}" type="sibTrans" cxnId="{95C1D265-A71A-490A-961C-5A2B10053738}">
      <dgm:prSet/>
      <dgm:spPr/>
      <dgm:t>
        <a:bodyPr/>
        <a:lstStyle/>
        <a:p>
          <a:endParaRPr lang="en-US"/>
        </a:p>
      </dgm:t>
    </dgm:pt>
    <dgm:pt modelId="{68C40A95-CE27-4A6C-AAA1-6E91DD3F623E}">
      <dgm:prSet/>
      <dgm:spPr/>
      <dgm:t>
        <a:bodyPr/>
        <a:lstStyle/>
        <a:p>
          <a:pPr algn="just"/>
          <a:r>
            <a:rPr lang="hr-HR" dirty="0"/>
            <a:t>N</a:t>
          </a:r>
          <a:r>
            <a:rPr lang="en-US" dirty="0" err="1"/>
            <a:t>jemačke</a:t>
          </a:r>
          <a:r>
            <a:rPr lang="en-US" dirty="0"/>
            <a:t> </a:t>
          </a:r>
          <a:r>
            <a:rPr lang="en-US" dirty="0" err="1"/>
            <a:t>snage</a:t>
          </a:r>
          <a:r>
            <a:rPr lang="en-US" dirty="0"/>
            <a:t> </a:t>
          </a:r>
          <a:r>
            <a:rPr lang="en-US" dirty="0" err="1"/>
            <a:t>pob</a:t>
          </a:r>
          <a:r>
            <a:rPr lang="hr-HR" dirty="0"/>
            <a:t>i</a:t>
          </a:r>
          <a:r>
            <a:rPr lang="en-US" dirty="0" err="1"/>
            <a:t>jedile</a:t>
          </a:r>
          <a:r>
            <a:rPr lang="en-US" dirty="0"/>
            <a:t> </a:t>
          </a:r>
          <a:r>
            <a:rPr lang="en-US" dirty="0" err="1"/>
            <a:t>francuske</a:t>
          </a:r>
          <a:r>
            <a:rPr lang="en-US" dirty="0"/>
            <a:t> u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bitci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kod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Sedana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rujnu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1870.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godine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dirty="0"/>
            <a:t>– Napoleon III. zarobljen</a:t>
          </a:r>
          <a:endParaRPr lang="en-US" dirty="0"/>
        </a:p>
      </dgm:t>
    </dgm:pt>
    <dgm:pt modelId="{FEBC71A3-EE95-4E6D-A83A-565EB6EB782E}" type="parTrans" cxnId="{D1880518-B2F0-4A87-B326-A5DB0026A328}">
      <dgm:prSet/>
      <dgm:spPr/>
      <dgm:t>
        <a:bodyPr/>
        <a:lstStyle/>
        <a:p>
          <a:endParaRPr lang="en-US"/>
        </a:p>
      </dgm:t>
    </dgm:pt>
    <dgm:pt modelId="{CD1B9F12-97C2-4D33-9D72-837FF7F96EF3}" type="sibTrans" cxnId="{D1880518-B2F0-4A87-B326-A5DB0026A328}">
      <dgm:prSet/>
      <dgm:spPr/>
      <dgm:t>
        <a:bodyPr/>
        <a:lstStyle/>
        <a:p>
          <a:endParaRPr lang="en-US"/>
        </a:p>
      </dgm:t>
    </dgm:pt>
    <dgm:pt modelId="{54A65985-3361-4BF4-A35D-7801A772A97A}" type="pres">
      <dgm:prSet presAssocID="{A1DC9A99-9A64-45B0-8834-F51103FEC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CCC2F5-8C34-40A8-B43D-EE1437211C30}" type="pres">
      <dgm:prSet presAssocID="{624A9E42-7F49-4033-B5DB-CD93989466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1B76EA-42EA-47C9-B68D-5DAE72AE5CDA}" type="pres">
      <dgm:prSet presAssocID="{339BE518-7B5F-4CD3-B335-0F91684001D7}" presName="spacer" presStyleCnt="0"/>
      <dgm:spPr/>
    </dgm:pt>
    <dgm:pt modelId="{752E7259-CDA6-4481-A9B3-79A607339B3B}" type="pres">
      <dgm:prSet presAssocID="{72785827-60D4-4BF8-BBFF-B8C490FE46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612325-4165-4DFB-B828-03E6A668A706}" type="pres">
      <dgm:prSet presAssocID="{4DB298BF-9C3A-48AA-893A-85B82CACE544}" presName="spacer" presStyleCnt="0"/>
      <dgm:spPr/>
    </dgm:pt>
    <dgm:pt modelId="{8F3AECC0-C22F-4D37-8F4D-3367AEFB57F1}" type="pres">
      <dgm:prSet presAssocID="{68C40A95-CE27-4A6C-AAA1-6E91DD3F62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20DFD9-4BE1-43B5-9CEF-8A2EBE7DC7EC}" srcId="{A1DC9A99-9A64-45B0-8834-F51103FEC9D5}" destId="{624A9E42-7F49-4033-B5DB-CD93989466F8}" srcOrd="0" destOrd="0" parTransId="{C0131F1C-30ED-4455-986F-D274F5CC161E}" sibTransId="{339BE518-7B5F-4CD3-B335-0F91684001D7}"/>
    <dgm:cxn modelId="{95C1D265-A71A-490A-961C-5A2B10053738}" srcId="{A1DC9A99-9A64-45B0-8834-F51103FEC9D5}" destId="{72785827-60D4-4BF8-BBFF-B8C490FE4694}" srcOrd="1" destOrd="0" parTransId="{B598AAB5-798D-4711-91F9-9316651C27B4}" sibTransId="{4DB298BF-9C3A-48AA-893A-85B82CACE544}"/>
    <dgm:cxn modelId="{D1880518-B2F0-4A87-B326-A5DB0026A328}" srcId="{A1DC9A99-9A64-45B0-8834-F51103FEC9D5}" destId="{68C40A95-CE27-4A6C-AAA1-6E91DD3F623E}" srcOrd="2" destOrd="0" parTransId="{FEBC71A3-EE95-4E6D-A83A-565EB6EB782E}" sibTransId="{CD1B9F12-97C2-4D33-9D72-837FF7F96EF3}"/>
    <dgm:cxn modelId="{A85AA57C-382B-4843-91B3-A7DF5B572368}" type="presOf" srcId="{624A9E42-7F49-4033-B5DB-CD93989466F8}" destId="{A3CCC2F5-8C34-40A8-B43D-EE1437211C30}" srcOrd="0" destOrd="0" presId="urn:microsoft.com/office/officeart/2005/8/layout/vList2"/>
    <dgm:cxn modelId="{20DE7415-10E4-48B3-ACDC-787A1DC5BF07}" type="presOf" srcId="{A1DC9A99-9A64-45B0-8834-F51103FEC9D5}" destId="{54A65985-3361-4BF4-A35D-7801A772A97A}" srcOrd="0" destOrd="0" presId="urn:microsoft.com/office/officeart/2005/8/layout/vList2"/>
    <dgm:cxn modelId="{23DB321D-8E5C-4198-B7D4-D280012D4ECB}" type="presOf" srcId="{68C40A95-CE27-4A6C-AAA1-6E91DD3F623E}" destId="{8F3AECC0-C22F-4D37-8F4D-3367AEFB57F1}" srcOrd="0" destOrd="0" presId="urn:microsoft.com/office/officeart/2005/8/layout/vList2"/>
    <dgm:cxn modelId="{0D21ED9D-E1B5-490D-9905-2124143EA737}" type="presOf" srcId="{72785827-60D4-4BF8-BBFF-B8C490FE4694}" destId="{752E7259-CDA6-4481-A9B3-79A607339B3B}" srcOrd="0" destOrd="0" presId="urn:microsoft.com/office/officeart/2005/8/layout/vList2"/>
    <dgm:cxn modelId="{38CDF8E3-9266-404B-AE81-FEF03BE47D38}" type="presParOf" srcId="{54A65985-3361-4BF4-A35D-7801A772A97A}" destId="{A3CCC2F5-8C34-40A8-B43D-EE1437211C30}" srcOrd="0" destOrd="0" presId="urn:microsoft.com/office/officeart/2005/8/layout/vList2"/>
    <dgm:cxn modelId="{C25A44D9-C3F2-4E64-81A8-2BC6CCFBEC31}" type="presParOf" srcId="{54A65985-3361-4BF4-A35D-7801A772A97A}" destId="{A11B76EA-42EA-47C9-B68D-5DAE72AE5CDA}" srcOrd="1" destOrd="0" presId="urn:microsoft.com/office/officeart/2005/8/layout/vList2"/>
    <dgm:cxn modelId="{47DB943B-8DE8-4347-B041-695CF18CD010}" type="presParOf" srcId="{54A65985-3361-4BF4-A35D-7801A772A97A}" destId="{752E7259-CDA6-4481-A9B3-79A607339B3B}" srcOrd="2" destOrd="0" presId="urn:microsoft.com/office/officeart/2005/8/layout/vList2"/>
    <dgm:cxn modelId="{0A3A4041-7EE0-422D-8C56-8DFF286BB18D}" type="presParOf" srcId="{54A65985-3361-4BF4-A35D-7801A772A97A}" destId="{58612325-4165-4DFB-B828-03E6A668A706}" srcOrd="3" destOrd="0" presId="urn:microsoft.com/office/officeart/2005/8/layout/vList2"/>
    <dgm:cxn modelId="{C28C0447-9030-4817-B647-A0569828CB94}" type="presParOf" srcId="{54A65985-3361-4BF4-A35D-7801A772A97A}" destId="{8F3AECC0-C22F-4D37-8F4D-3367AEFB57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5CBD8D-3F29-4FB9-BBDE-01D0F42DE9C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D3022FD-50BC-4425-A56F-658B8C6CC899}">
      <dgm:prSet/>
      <dgm:spPr/>
      <dgm:t>
        <a:bodyPr/>
        <a:lstStyle/>
        <a:p>
          <a:pPr algn="just"/>
          <a:r>
            <a:rPr lang="hr-HR" dirty="0"/>
            <a:t>Ujedinjenje njemačkih država 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Njemačko Carstvo proglašeno 1871. godine </a:t>
          </a:r>
          <a:r>
            <a:rPr lang="hr-HR" dirty="0"/>
            <a:t>u dvorcu Versaillesu blizu Pariza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199F9A-F8B7-4DDE-BB3A-811231FAC0C6}" type="parTrans" cxnId="{580989C0-34EB-4BDE-B015-229B55E951FE}">
      <dgm:prSet/>
      <dgm:spPr/>
      <dgm:t>
        <a:bodyPr/>
        <a:lstStyle/>
        <a:p>
          <a:endParaRPr lang="en-US"/>
        </a:p>
      </dgm:t>
    </dgm:pt>
    <dgm:pt modelId="{D733BF2A-8E3F-436B-AE4E-A4EEE38E1F07}" type="sibTrans" cxnId="{580989C0-34EB-4BDE-B015-229B55E951FE}">
      <dgm:prSet/>
      <dgm:spPr/>
      <dgm:t>
        <a:bodyPr/>
        <a:lstStyle/>
        <a:p>
          <a:endParaRPr lang="en-US"/>
        </a:p>
      </dgm:t>
    </dgm:pt>
    <dgm:pt modelId="{843D32CD-14FA-443D-979C-2B2EB4996CE0}">
      <dgm:prSet/>
      <dgm:spPr/>
      <dgm:t>
        <a:bodyPr/>
        <a:lstStyle/>
        <a:p>
          <a:r>
            <a:rPr lang="hr-HR" dirty="0"/>
            <a:t>Pruski kralj Vilim I. imenovan njemačkim carem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A4721F-0519-444E-B510-D61C3E5F79E2}" type="parTrans" cxnId="{95DAA693-3B42-4865-B771-020ECEBB9539}">
      <dgm:prSet/>
      <dgm:spPr/>
      <dgm:t>
        <a:bodyPr/>
        <a:lstStyle/>
        <a:p>
          <a:endParaRPr lang="en-US"/>
        </a:p>
      </dgm:t>
    </dgm:pt>
    <dgm:pt modelId="{91051ABB-B46F-4C57-9964-2471E35F7ED4}" type="sibTrans" cxnId="{95DAA693-3B42-4865-B771-020ECEBB9539}">
      <dgm:prSet/>
      <dgm:spPr/>
      <dgm:t>
        <a:bodyPr/>
        <a:lstStyle/>
        <a:p>
          <a:endParaRPr lang="en-US"/>
        </a:p>
      </dgm:t>
    </dgm:pt>
    <dgm:pt modelId="{E269FEF0-6E02-418F-A3E1-19D89BE0C3B6}">
      <dgm:prSet/>
      <dgm:spPr/>
      <dgm:t>
        <a:bodyPr/>
        <a:lstStyle/>
        <a:p>
          <a:pPr algn="just"/>
          <a:r>
            <a:rPr lang="hr-HR" dirty="0"/>
            <a:t>Mirovni ugovor u Frankfurtu 1871. godine – Francuska ostala bez pokrajina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Alsace</a:t>
          </a:r>
          <a:r>
            <a:rPr lang="hr-HR" dirty="0"/>
            <a:t> 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Lorraine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FF2FE-4402-45EA-8B64-817C4993BC17}" type="parTrans" cxnId="{523FCE9C-7F01-46DC-97D9-2232474BFD17}">
      <dgm:prSet/>
      <dgm:spPr/>
      <dgm:t>
        <a:bodyPr/>
        <a:lstStyle/>
        <a:p>
          <a:endParaRPr lang="hr-HR"/>
        </a:p>
      </dgm:t>
    </dgm:pt>
    <dgm:pt modelId="{E1204038-9A7A-41AD-91AB-4C2738231BDF}" type="sibTrans" cxnId="{523FCE9C-7F01-46DC-97D9-2232474BFD17}">
      <dgm:prSet/>
      <dgm:spPr/>
      <dgm:t>
        <a:bodyPr/>
        <a:lstStyle/>
        <a:p>
          <a:endParaRPr lang="hr-HR"/>
        </a:p>
      </dgm:t>
    </dgm:pt>
    <dgm:pt modelId="{53346F68-1ADF-49DE-8287-531D09E0B203}" type="pres">
      <dgm:prSet presAssocID="{885CBD8D-3F29-4FB9-BBDE-01D0F42DE9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134387C-FBAF-465E-9E6F-FC14F28E6334}" type="pres">
      <dgm:prSet presAssocID="{3D3022FD-50BC-4425-A56F-658B8C6CC8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56DEE1-CFA1-4779-A8CB-49ECB8F873A9}" type="pres">
      <dgm:prSet presAssocID="{D733BF2A-8E3F-436B-AE4E-A4EEE38E1F07}" presName="spacer" presStyleCnt="0"/>
      <dgm:spPr/>
    </dgm:pt>
    <dgm:pt modelId="{DA709C19-9DF2-4126-8680-CCA3238492F4}" type="pres">
      <dgm:prSet presAssocID="{843D32CD-14FA-443D-979C-2B2EB4996C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404453-9501-484F-9648-1968D4EE3D3E}" type="pres">
      <dgm:prSet presAssocID="{91051ABB-B46F-4C57-9964-2471E35F7ED4}" presName="spacer" presStyleCnt="0"/>
      <dgm:spPr/>
    </dgm:pt>
    <dgm:pt modelId="{15F12CC5-8B71-4214-A597-B4F6ABC388F0}" type="pres">
      <dgm:prSet presAssocID="{E269FEF0-6E02-418F-A3E1-19D89BE0C3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E4E949-9EF3-47F7-BE1B-ADA5E200E1AE}" type="presOf" srcId="{3D3022FD-50BC-4425-A56F-658B8C6CC899}" destId="{F134387C-FBAF-465E-9E6F-FC14F28E6334}" srcOrd="0" destOrd="0" presId="urn:microsoft.com/office/officeart/2005/8/layout/vList2"/>
    <dgm:cxn modelId="{580989C0-34EB-4BDE-B015-229B55E951FE}" srcId="{885CBD8D-3F29-4FB9-BBDE-01D0F42DE9C3}" destId="{3D3022FD-50BC-4425-A56F-658B8C6CC899}" srcOrd="0" destOrd="0" parTransId="{19199F9A-F8B7-4DDE-BB3A-811231FAC0C6}" sibTransId="{D733BF2A-8E3F-436B-AE4E-A4EEE38E1F07}"/>
    <dgm:cxn modelId="{95DAA693-3B42-4865-B771-020ECEBB9539}" srcId="{885CBD8D-3F29-4FB9-BBDE-01D0F42DE9C3}" destId="{843D32CD-14FA-443D-979C-2B2EB4996CE0}" srcOrd="1" destOrd="0" parTransId="{76A4721F-0519-444E-B510-D61C3E5F79E2}" sibTransId="{91051ABB-B46F-4C57-9964-2471E35F7ED4}"/>
    <dgm:cxn modelId="{F3AE039D-B88A-41A6-A690-5401B1835A34}" type="presOf" srcId="{E269FEF0-6E02-418F-A3E1-19D89BE0C3B6}" destId="{15F12CC5-8B71-4214-A597-B4F6ABC388F0}" srcOrd="0" destOrd="0" presId="urn:microsoft.com/office/officeart/2005/8/layout/vList2"/>
    <dgm:cxn modelId="{523FCE9C-7F01-46DC-97D9-2232474BFD17}" srcId="{885CBD8D-3F29-4FB9-BBDE-01D0F42DE9C3}" destId="{E269FEF0-6E02-418F-A3E1-19D89BE0C3B6}" srcOrd="2" destOrd="0" parTransId="{B2AFF2FE-4402-45EA-8B64-817C4993BC17}" sibTransId="{E1204038-9A7A-41AD-91AB-4C2738231BDF}"/>
    <dgm:cxn modelId="{145ADC1C-FDB5-4B77-B6E0-48F6B37A3F2A}" type="presOf" srcId="{885CBD8D-3F29-4FB9-BBDE-01D0F42DE9C3}" destId="{53346F68-1ADF-49DE-8287-531D09E0B203}" srcOrd="0" destOrd="0" presId="urn:microsoft.com/office/officeart/2005/8/layout/vList2"/>
    <dgm:cxn modelId="{CEFB0EFB-2D4C-464A-8E34-A444BB65053D}" type="presOf" srcId="{843D32CD-14FA-443D-979C-2B2EB4996CE0}" destId="{DA709C19-9DF2-4126-8680-CCA3238492F4}" srcOrd="0" destOrd="0" presId="urn:microsoft.com/office/officeart/2005/8/layout/vList2"/>
    <dgm:cxn modelId="{801B27FB-FE95-46A4-96DD-9A6894041A61}" type="presParOf" srcId="{53346F68-1ADF-49DE-8287-531D09E0B203}" destId="{F134387C-FBAF-465E-9E6F-FC14F28E6334}" srcOrd="0" destOrd="0" presId="urn:microsoft.com/office/officeart/2005/8/layout/vList2"/>
    <dgm:cxn modelId="{9FD37D70-3EB7-44B7-AFC4-537BE0F1BE24}" type="presParOf" srcId="{53346F68-1ADF-49DE-8287-531D09E0B203}" destId="{E456DEE1-CFA1-4779-A8CB-49ECB8F873A9}" srcOrd="1" destOrd="0" presId="urn:microsoft.com/office/officeart/2005/8/layout/vList2"/>
    <dgm:cxn modelId="{7DA017FE-C0F0-46DE-89C4-2E83E1353580}" type="presParOf" srcId="{53346F68-1ADF-49DE-8287-531D09E0B203}" destId="{DA709C19-9DF2-4126-8680-CCA3238492F4}" srcOrd="2" destOrd="0" presId="urn:microsoft.com/office/officeart/2005/8/layout/vList2"/>
    <dgm:cxn modelId="{97BFF8F6-F752-45B9-958F-2599AB15D5A5}" type="presParOf" srcId="{53346F68-1ADF-49DE-8287-531D09E0B203}" destId="{A8404453-9501-484F-9648-1968D4EE3D3E}" srcOrd="3" destOrd="0" presId="urn:microsoft.com/office/officeart/2005/8/layout/vList2"/>
    <dgm:cxn modelId="{16CA5BF0-FC7B-47D4-86F5-DD0785B040CB}" type="presParOf" srcId="{53346F68-1ADF-49DE-8287-531D09E0B203}" destId="{15F12CC5-8B71-4214-A597-B4F6ABC388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15684D-ADA4-4B7F-99B7-1F3CD9AF0426}">
      <dsp:nvSpPr>
        <dsp:cNvPr id="0" name=""/>
        <dsp:cNvSpPr/>
      </dsp:nvSpPr>
      <dsp:spPr>
        <a:xfrm>
          <a:off x="0" y="283122"/>
          <a:ext cx="4965207" cy="18427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Prostor Njemačke bio teritorijalno razjedinjen na mnoge države</a:t>
          </a:r>
          <a:endParaRPr lang="en-US" sz="3500" kern="1200" dirty="0"/>
        </a:p>
      </dsp:txBody>
      <dsp:txXfrm>
        <a:off x="0" y="283122"/>
        <a:ext cx="4965207" cy="1842749"/>
      </dsp:txXfrm>
    </dsp:sp>
    <dsp:sp modelId="{5925F866-764D-4028-A103-89EC06D8766C}">
      <dsp:nvSpPr>
        <dsp:cNvPr id="0" name=""/>
        <dsp:cNvSpPr/>
      </dsp:nvSpPr>
      <dsp:spPr>
        <a:xfrm>
          <a:off x="0" y="2226672"/>
          <a:ext cx="4965207" cy="18427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Najveća i gospodarski najsnažnija među njima bila </a:t>
          </a: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Pruska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26672"/>
        <a:ext cx="4965207" cy="18427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52A3E7-4AAC-4F29-932D-9D77A2818467}">
      <dsp:nvSpPr>
        <dsp:cNvPr id="0" name=""/>
        <dsp:cNvSpPr/>
      </dsp:nvSpPr>
      <dsp:spPr>
        <a:xfrm>
          <a:off x="0" y="798608"/>
          <a:ext cx="11235431" cy="631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Krajem </a:t>
          </a:r>
          <a:r>
            <a:rPr lang="hr-HR" sz="2700" kern="1200" dirty="0" err="1" smtClean="0"/>
            <a:t>XIX</a:t>
          </a:r>
          <a:r>
            <a:rPr lang="hr-HR" sz="2700" kern="1200" dirty="0" smtClean="0"/>
            <a:t>. </a:t>
          </a:r>
          <a:r>
            <a:rPr lang="hr-HR" sz="2700" kern="1200" dirty="0"/>
            <a:t>st. – Njemačka tehnološki i industrijski napredna država</a:t>
          </a:r>
          <a:endParaRPr lang="en-US" sz="2700" kern="1200" dirty="0"/>
        </a:p>
      </dsp:txBody>
      <dsp:txXfrm>
        <a:off x="0" y="798608"/>
        <a:ext cx="11235431" cy="631800"/>
      </dsp:txXfrm>
    </dsp:sp>
    <dsp:sp modelId="{05FFB8A3-B040-4961-BB7C-5CB0613FB3CF}">
      <dsp:nvSpPr>
        <dsp:cNvPr id="0" name=""/>
        <dsp:cNvSpPr/>
      </dsp:nvSpPr>
      <dsp:spPr>
        <a:xfrm>
          <a:off x="0" y="1508168"/>
          <a:ext cx="11235431" cy="631800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Jača nacionalizam – želja za stvaranjem kolonijalnog carstva</a:t>
          </a:r>
          <a:endParaRPr lang="en-US" sz="2700" kern="1200" dirty="0"/>
        </a:p>
      </dsp:txBody>
      <dsp:txXfrm>
        <a:off x="0" y="1508168"/>
        <a:ext cx="11235431" cy="631800"/>
      </dsp:txXfrm>
    </dsp:sp>
    <dsp:sp modelId="{A5AC7D07-45BA-4814-8BE0-0B5B442FCE4A}">
      <dsp:nvSpPr>
        <dsp:cNvPr id="0" name=""/>
        <dsp:cNvSpPr/>
      </dsp:nvSpPr>
      <dsp:spPr>
        <a:xfrm>
          <a:off x="0" y="2217728"/>
          <a:ext cx="11235431" cy="6318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Moć imaju kralj i kancelar – parlament slab</a:t>
          </a:r>
          <a:endParaRPr lang="en-US" sz="2700" kern="1200"/>
        </a:p>
      </dsp:txBody>
      <dsp:txXfrm>
        <a:off x="0" y="2217728"/>
        <a:ext cx="11235431" cy="631800"/>
      </dsp:txXfrm>
    </dsp:sp>
    <dsp:sp modelId="{DED08326-7788-44FB-B281-E60D49999C22}">
      <dsp:nvSpPr>
        <dsp:cNvPr id="0" name=""/>
        <dsp:cNvSpPr/>
      </dsp:nvSpPr>
      <dsp:spPr>
        <a:xfrm>
          <a:off x="0" y="2927288"/>
          <a:ext cx="11235431" cy="631800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Kulturkampf</a:t>
          </a:r>
          <a:r>
            <a:rPr lang="hr-HR" sz="2700" kern="1200" dirty="0"/>
            <a:t> – „Borba za kulturu” – protiv utjecaja Crkve na društvo</a:t>
          </a:r>
          <a:endParaRPr lang="en-US" sz="2700" kern="1200" dirty="0"/>
        </a:p>
      </dsp:txBody>
      <dsp:txXfrm>
        <a:off x="0" y="2927288"/>
        <a:ext cx="11235431" cy="631800"/>
      </dsp:txXfrm>
    </dsp:sp>
    <dsp:sp modelId="{91F5EC65-6CEF-44FB-A436-98BB66E79D1C}">
      <dsp:nvSpPr>
        <dsp:cNvPr id="0" name=""/>
        <dsp:cNvSpPr/>
      </dsp:nvSpPr>
      <dsp:spPr>
        <a:xfrm>
          <a:off x="0" y="3636848"/>
          <a:ext cx="11235431" cy="6318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err="1"/>
            <a:t>Bismarckove</a:t>
          </a:r>
          <a:r>
            <a:rPr lang="hr-HR" sz="2700" kern="1200" dirty="0"/>
            <a:t> reforme </a:t>
          </a:r>
          <a:r>
            <a:rPr lang="hr-HR" sz="2700" kern="1200" dirty="0" smtClean="0"/>
            <a:t>– zdravstveno </a:t>
          </a:r>
          <a:r>
            <a:rPr lang="hr-HR" sz="2700" kern="1200" dirty="0"/>
            <a:t>i mirovinsko osiguranje za radnike</a:t>
          </a:r>
          <a:endParaRPr lang="en-US" sz="2700" kern="1200" dirty="0"/>
        </a:p>
      </dsp:txBody>
      <dsp:txXfrm>
        <a:off x="0" y="3636848"/>
        <a:ext cx="11235431" cy="631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2D4D6-AFC2-45A1-B69F-C47072567E09}">
      <dsp:nvSpPr>
        <dsp:cNvPr id="0" name=""/>
        <dsp:cNvSpPr/>
      </dsp:nvSpPr>
      <dsp:spPr>
        <a:xfrm>
          <a:off x="0" y="12068"/>
          <a:ext cx="10515600" cy="21060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/>
            <a:t>Ideje Francuske revolucije i Građanski zakonik proširili se prostorom njemačkih zemalja</a:t>
          </a:r>
          <a:endParaRPr lang="en-US" sz="4000" kern="1200" dirty="0"/>
        </a:p>
      </dsp:txBody>
      <dsp:txXfrm>
        <a:off x="0" y="12068"/>
        <a:ext cx="10515600" cy="2106000"/>
      </dsp:txXfrm>
    </dsp:sp>
    <dsp:sp modelId="{C7769DA1-E2FD-41C3-98FB-E6B195788201}">
      <dsp:nvSpPr>
        <dsp:cNvPr id="0" name=""/>
        <dsp:cNvSpPr/>
      </dsp:nvSpPr>
      <dsp:spPr>
        <a:xfrm>
          <a:off x="0" y="2233269"/>
          <a:ext cx="10515600" cy="21060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/>
            <a:t>Ujedinjenje Njemačke, kao i Italije, nije uspjelo 1848. godine u revoluciji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33269"/>
        <a:ext cx="10515600" cy="2106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9087B6-F8E0-4D19-A906-AC248B8022F2}">
      <dsp:nvSpPr>
        <dsp:cNvPr id="0" name=""/>
        <dsp:cNvSpPr/>
      </dsp:nvSpPr>
      <dsp:spPr>
        <a:xfrm rot="16200000">
          <a:off x="-724009" y="706197"/>
          <a:ext cx="4649927" cy="315960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NJEMAČKI SAVEZ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-  ?</a:t>
          </a:r>
        </a:p>
      </dsp:txBody>
      <dsp:txXfrm rot="16200000">
        <a:off x="-724009" y="706197"/>
        <a:ext cx="4649927" cy="3159604"/>
      </dsp:txXfrm>
    </dsp:sp>
    <dsp:sp modelId="{3F680159-38B5-4DB1-90BC-BF40EDE6D7AA}">
      <dsp:nvSpPr>
        <dsp:cNvPr id="0" name=""/>
        <dsp:cNvSpPr/>
      </dsp:nvSpPr>
      <dsp:spPr>
        <a:xfrm rot="5400000">
          <a:off x="2696072" y="706197"/>
          <a:ext cx="4570779" cy="315960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NJEMAČKI CARINSKI SAVEZ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- ?</a:t>
          </a:r>
        </a:p>
      </dsp:txBody>
      <dsp:txXfrm rot="5400000">
        <a:off x="2696072" y="706197"/>
        <a:ext cx="4570779" cy="31596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618AEF-E8F3-40B8-B31D-0E24617D8EDC}">
      <dsp:nvSpPr>
        <dsp:cNvPr id="0" name=""/>
        <dsp:cNvSpPr/>
      </dsp:nvSpPr>
      <dsp:spPr>
        <a:xfrm>
          <a:off x="0" y="948613"/>
          <a:ext cx="11137778" cy="81899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Od 1861. godine – pruski kralj bio je </a:t>
          </a: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Vilim I.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48613"/>
        <a:ext cx="11137778" cy="818999"/>
      </dsp:txXfrm>
    </dsp:sp>
    <dsp:sp modelId="{75F57DF7-7694-4CB8-8816-1547FF08F4A7}">
      <dsp:nvSpPr>
        <dsp:cNvPr id="0" name=""/>
        <dsp:cNvSpPr/>
      </dsp:nvSpPr>
      <dsp:spPr>
        <a:xfrm>
          <a:off x="0" y="1868413"/>
          <a:ext cx="11137778" cy="818999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Otto von Bismarck </a:t>
          </a:r>
          <a:r>
            <a:rPr lang="hr-HR" sz="3500" kern="1200" dirty="0"/>
            <a:t>– kancelar (predsjednik vlade)</a:t>
          </a:r>
          <a:endParaRPr lang="en-US" sz="3500" kern="1200" dirty="0"/>
        </a:p>
      </dsp:txBody>
      <dsp:txXfrm>
        <a:off x="0" y="1868413"/>
        <a:ext cx="11137778" cy="818999"/>
      </dsp:txXfrm>
    </dsp:sp>
    <dsp:sp modelId="{53D216F7-34D1-40A0-96FD-EBEE3D86A3FC}">
      <dsp:nvSpPr>
        <dsp:cNvPr id="0" name=""/>
        <dsp:cNvSpPr/>
      </dsp:nvSpPr>
      <dsp:spPr>
        <a:xfrm>
          <a:off x="0" y="2788213"/>
          <a:ext cx="11137778" cy="818999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Imao je ključnu ulogu u procesu ujedinjenja Njemačke</a:t>
          </a:r>
          <a:endParaRPr lang="en-US" sz="3500" kern="1200"/>
        </a:p>
      </dsp:txBody>
      <dsp:txXfrm>
        <a:off x="0" y="2788213"/>
        <a:ext cx="11137778" cy="818999"/>
      </dsp:txXfrm>
    </dsp:sp>
    <dsp:sp modelId="{27B8303A-22F0-4614-B871-564B8AB59386}">
      <dsp:nvSpPr>
        <dsp:cNvPr id="0" name=""/>
        <dsp:cNvSpPr/>
      </dsp:nvSpPr>
      <dsp:spPr>
        <a:xfrm>
          <a:off x="0" y="3708013"/>
          <a:ext cx="11137778" cy="81899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Zalagali se za jačanje pruske vojske</a:t>
          </a:r>
          <a:endParaRPr lang="en-US" sz="3500" kern="1200"/>
        </a:p>
      </dsp:txBody>
      <dsp:txXfrm>
        <a:off x="0" y="3708013"/>
        <a:ext cx="11137778" cy="8189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15684D-ADA4-4B7F-99B7-1F3CD9AF0426}">
      <dsp:nvSpPr>
        <dsp:cNvPr id="0" name=""/>
        <dsp:cNvSpPr/>
      </dsp:nvSpPr>
      <dsp:spPr>
        <a:xfrm>
          <a:off x="12273" y="14871"/>
          <a:ext cx="8908442" cy="592474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Godine 1866. došlo je do sukoba između Pruske i _____________ _____________. Pruska je, koristeći moderna sredstva poput ___________ i ____________ izvojevala pobjedu kod _____________ te stvorila Sjevernonjemački savez.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Tada je _____________ zaratila s Pruskom jer se njezin car _____________ III. pribojavao nove jake države na svojim istočnim granicama.  </a:t>
          </a:r>
          <a:r>
            <a:rPr lang="en-US" sz="2400" kern="1200" dirty="0" err="1"/>
            <a:t>Uskoro</a:t>
          </a:r>
          <a:r>
            <a:rPr lang="en-US" sz="2400" kern="1200" dirty="0"/>
            <a:t> je </a:t>
          </a:r>
          <a:r>
            <a:rPr lang="en-US" sz="2400" kern="1200" dirty="0" err="1"/>
            <a:t>izbio</a:t>
          </a:r>
          <a:r>
            <a:rPr lang="en-US" sz="2400" kern="1200" dirty="0"/>
            <a:t> rat, a njemačke </a:t>
          </a:r>
          <a:r>
            <a:rPr lang="en-US" sz="2400" kern="1200" dirty="0" err="1"/>
            <a:t>su</a:t>
          </a:r>
          <a:r>
            <a:rPr lang="en-US" sz="2400" kern="1200" dirty="0"/>
            <a:t> </a:t>
          </a:r>
          <a:r>
            <a:rPr lang="en-US" sz="2400" kern="1200" dirty="0" err="1"/>
            <a:t>snage</a:t>
          </a:r>
          <a:r>
            <a:rPr lang="en-US" sz="2400" kern="1200" dirty="0"/>
            <a:t> </a:t>
          </a:r>
          <a:r>
            <a:rPr lang="en-US" sz="2400" kern="1200" dirty="0" err="1"/>
            <a:t>pob</a:t>
          </a:r>
          <a:r>
            <a:rPr lang="hr-HR" sz="2400" kern="1200" dirty="0"/>
            <a:t>i</a:t>
          </a:r>
          <a:r>
            <a:rPr lang="en-US" sz="2400" kern="1200" dirty="0" err="1"/>
            <a:t>jedile</a:t>
          </a:r>
          <a:r>
            <a:rPr lang="en-US" sz="2400" kern="1200" dirty="0"/>
            <a:t> </a:t>
          </a:r>
          <a:r>
            <a:rPr lang="en-US" sz="2400" kern="1200" dirty="0" err="1"/>
            <a:t>francuske</a:t>
          </a:r>
          <a:r>
            <a:rPr lang="en-US" sz="2400" kern="1200" dirty="0"/>
            <a:t> u </a:t>
          </a:r>
          <a:r>
            <a:rPr lang="en-US" sz="2400" kern="1200" dirty="0" err="1"/>
            <a:t>bitci</a:t>
          </a:r>
          <a:r>
            <a:rPr lang="en-US" sz="2400" kern="1200" dirty="0"/>
            <a:t> </a:t>
          </a:r>
          <a:r>
            <a:rPr lang="en-US" sz="2400" kern="1200" dirty="0" err="1"/>
            <a:t>kod</a:t>
          </a:r>
          <a:r>
            <a:rPr lang="en-US" sz="2400" kern="1200" dirty="0"/>
            <a:t> ___________ u </a:t>
          </a:r>
          <a:r>
            <a:rPr lang="en-US" sz="2400" kern="1200" dirty="0" err="1"/>
            <a:t>rujnu</a:t>
          </a:r>
          <a:r>
            <a:rPr lang="en-US" sz="2400" kern="1200" dirty="0"/>
            <a:t> 1870. </a:t>
          </a:r>
          <a:r>
            <a:rPr lang="en-US" sz="2400" kern="1200" dirty="0" err="1"/>
            <a:t>godine</a:t>
          </a:r>
          <a:r>
            <a:rPr lang="en-US" sz="2400" kern="1200" dirty="0"/>
            <a:t>, a car Napoleon III. je ___________. </a:t>
          </a:r>
          <a:r>
            <a:rPr lang="hr-HR" sz="2400" kern="1200" dirty="0"/>
            <a:t>U siječnju _______ godine u dvorcu ___________  je proglašeno ujedinjenje njemačkih država u Njemačko ____________. Prvi car bio je pruski kralj ___________ __. Francuska je morala platiti veliku ratnu odštetu te predati Njemačkoj pokrajine _____________ i ________________. </a:t>
          </a:r>
          <a:endParaRPr lang="en-US" sz="2400" kern="1200" dirty="0"/>
        </a:p>
      </dsp:txBody>
      <dsp:txXfrm>
        <a:off x="12273" y="14871"/>
        <a:ext cx="8908442" cy="592474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858E45-2F11-49DC-B549-1357FEDCE5F4}">
      <dsp:nvSpPr>
        <dsp:cNvPr id="0" name=""/>
        <dsp:cNvSpPr/>
      </dsp:nvSpPr>
      <dsp:spPr>
        <a:xfrm>
          <a:off x="0" y="47844"/>
          <a:ext cx="10791546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Pruska i Habsburška Monarhija borile se za prevlast u Njemačkom savezu</a:t>
          </a:r>
          <a:endParaRPr lang="en-US" sz="3500" kern="1200" dirty="0"/>
        </a:p>
      </dsp:txBody>
      <dsp:txXfrm>
        <a:off x="0" y="47844"/>
        <a:ext cx="10791546" cy="1351349"/>
      </dsp:txXfrm>
    </dsp:sp>
    <dsp:sp modelId="{4ADECCEA-F6C4-4A9C-AA05-F563CDD3C859}">
      <dsp:nvSpPr>
        <dsp:cNvPr id="0" name=""/>
        <dsp:cNvSpPr/>
      </dsp:nvSpPr>
      <dsp:spPr>
        <a:xfrm>
          <a:off x="0" y="1499994"/>
          <a:ext cx="10791546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1866. godine </a:t>
          </a:r>
          <a:r>
            <a:rPr lang="hr-HR" sz="3500" kern="1200" dirty="0"/>
            <a:t>– sukob između Pruske i Habsburške Monarhije</a:t>
          </a:r>
          <a:endParaRPr lang="en-US" sz="3500" kern="1200" dirty="0"/>
        </a:p>
      </dsp:txBody>
      <dsp:txXfrm>
        <a:off x="0" y="1499994"/>
        <a:ext cx="10791546" cy="1351349"/>
      </dsp:txXfrm>
    </dsp:sp>
    <dsp:sp modelId="{95B6FED8-68C1-493B-A974-E9E58947F255}">
      <dsp:nvSpPr>
        <dsp:cNvPr id="0" name=""/>
        <dsp:cNvSpPr/>
      </dsp:nvSpPr>
      <dsp:spPr>
        <a:xfrm>
          <a:off x="0" y="2952143"/>
          <a:ext cx="10791546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Pobjeda Pruske kod </a:t>
          </a:r>
          <a:r>
            <a:rPr lang="hr-HR" sz="35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Königgrätza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52143"/>
        <a:ext cx="10791546" cy="13513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E0B86D-DF72-4777-8879-34AE885AAF73}">
      <dsp:nvSpPr>
        <dsp:cNvPr id="0" name=""/>
        <dsp:cNvSpPr/>
      </dsp:nvSpPr>
      <dsp:spPr>
        <a:xfrm>
          <a:off x="0" y="12068"/>
          <a:ext cx="5094486" cy="21060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0" kern="1200" dirty="0">
              <a:effectLst/>
            </a:rPr>
            <a:t>Pruska stvorila </a:t>
          </a:r>
          <a:r>
            <a:rPr lang="hr-HR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Sjevernonjemački savez</a:t>
          </a:r>
          <a:endParaRPr lang="en-US" sz="4000" kern="1200" dirty="0"/>
        </a:p>
      </dsp:txBody>
      <dsp:txXfrm>
        <a:off x="0" y="12068"/>
        <a:ext cx="5094486" cy="2106000"/>
      </dsp:txXfrm>
    </dsp:sp>
    <dsp:sp modelId="{F2B875D5-3A76-42A1-9125-4BD92F303A43}">
      <dsp:nvSpPr>
        <dsp:cNvPr id="0" name=""/>
        <dsp:cNvSpPr/>
      </dsp:nvSpPr>
      <dsp:spPr>
        <a:xfrm>
          <a:off x="0" y="2233269"/>
          <a:ext cx="5094486" cy="21060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0" kern="1200" dirty="0">
              <a:effectLst/>
            </a:rPr>
            <a:t>Obuhvaćao područja sjeverno od rijeke Majne</a:t>
          </a:r>
          <a:endParaRPr lang="en-US" sz="4000" b="0" kern="1200" dirty="0">
            <a:effectLst/>
          </a:endParaRPr>
        </a:p>
      </dsp:txBody>
      <dsp:txXfrm>
        <a:off x="0" y="2233269"/>
        <a:ext cx="5094486" cy="2106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CC2F5-8C34-40A8-B43D-EE1437211C30}">
      <dsp:nvSpPr>
        <dsp:cNvPr id="0" name=""/>
        <dsp:cNvSpPr/>
      </dsp:nvSpPr>
      <dsp:spPr>
        <a:xfrm>
          <a:off x="0" y="230228"/>
          <a:ext cx="10515600" cy="12355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Francuska (Napoleon III.) pribojavao se ujedinjenja Njemačke </a:t>
          </a:r>
          <a:endParaRPr lang="en-US" sz="3200" kern="1200" dirty="0"/>
        </a:p>
      </dsp:txBody>
      <dsp:txXfrm>
        <a:off x="0" y="230228"/>
        <a:ext cx="10515600" cy="1235520"/>
      </dsp:txXfrm>
    </dsp:sp>
    <dsp:sp modelId="{752E7259-CDA6-4481-A9B3-79A607339B3B}">
      <dsp:nvSpPr>
        <dsp:cNvPr id="0" name=""/>
        <dsp:cNvSpPr/>
      </dsp:nvSpPr>
      <dsp:spPr>
        <a:xfrm>
          <a:off x="0" y="1557909"/>
          <a:ext cx="10515600" cy="123552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1870. godine – Francuska objavila rat Pruskoj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57909"/>
        <a:ext cx="10515600" cy="1235520"/>
      </dsp:txXfrm>
    </dsp:sp>
    <dsp:sp modelId="{8F3AECC0-C22F-4D37-8F4D-3367AEFB57F1}">
      <dsp:nvSpPr>
        <dsp:cNvPr id="0" name=""/>
        <dsp:cNvSpPr/>
      </dsp:nvSpPr>
      <dsp:spPr>
        <a:xfrm>
          <a:off x="0" y="2885589"/>
          <a:ext cx="10515600" cy="123552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N</a:t>
          </a:r>
          <a:r>
            <a:rPr lang="en-US" sz="3200" kern="1200" dirty="0" err="1"/>
            <a:t>jemačke</a:t>
          </a:r>
          <a:r>
            <a:rPr lang="en-US" sz="3200" kern="1200" dirty="0"/>
            <a:t> </a:t>
          </a:r>
          <a:r>
            <a:rPr lang="en-US" sz="3200" kern="1200" dirty="0" err="1"/>
            <a:t>snage</a:t>
          </a:r>
          <a:r>
            <a:rPr lang="en-US" sz="3200" kern="1200" dirty="0"/>
            <a:t> </a:t>
          </a:r>
          <a:r>
            <a:rPr lang="en-US" sz="3200" kern="1200" dirty="0" err="1"/>
            <a:t>pob</a:t>
          </a:r>
          <a:r>
            <a:rPr lang="hr-HR" sz="3200" kern="1200" dirty="0"/>
            <a:t>i</a:t>
          </a:r>
          <a:r>
            <a:rPr lang="en-US" sz="3200" kern="1200" dirty="0" err="1"/>
            <a:t>jedile</a:t>
          </a:r>
          <a:r>
            <a:rPr lang="en-US" sz="3200" kern="1200" dirty="0"/>
            <a:t> </a:t>
          </a:r>
          <a:r>
            <a:rPr lang="en-US" sz="3200" kern="1200" dirty="0" err="1"/>
            <a:t>francuske</a:t>
          </a:r>
          <a:r>
            <a:rPr lang="en-US" sz="3200" kern="1200" dirty="0"/>
            <a:t> u </a:t>
          </a:r>
          <a:r>
            <a:rPr lang="en-US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bitci</a:t>
          </a: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kod</a:t>
          </a: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Sedana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</a:t>
          </a:r>
          <a:r>
            <a:rPr lang="en-US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rujnu</a:t>
          </a: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1870. </a:t>
          </a:r>
          <a:r>
            <a:rPr lang="en-US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godine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3200" kern="1200" dirty="0"/>
            <a:t>– Napoleon III. zarobljen</a:t>
          </a:r>
          <a:endParaRPr lang="en-US" sz="3200" kern="1200" dirty="0"/>
        </a:p>
      </dsp:txBody>
      <dsp:txXfrm>
        <a:off x="0" y="2885589"/>
        <a:ext cx="10515600" cy="12355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34387C-FBAF-465E-9E6F-FC14F28E6334}">
      <dsp:nvSpPr>
        <dsp:cNvPr id="0" name=""/>
        <dsp:cNvSpPr/>
      </dsp:nvSpPr>
      <dsp:spPr>
        <a:xfrm>
          <a:off x="0" y="271279"/>
          <a:ext cx="10578484" cy="115829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Ujedinjenje njemačkih država u </a:t>
          </a: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Njemačko Carstvo proglašeno 1871. godine </a:t>
          </a:r>
          <a:r>
            <a:rPr lang="hr-HR" sz="3000" kern="1200" dirty="0"/>
            <a:t>u dvorcu Versaillesu blizu Pariza 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1279"/>
        <a:ext cx="10578484" cy="1158299"/>
      </dsp:txXfrm>
    </dsp:sp>
    <dsp:sp modelId="{DA709C19-9DF2-4126-8680-CCA3238492F4}">
      <dsp:nvSpPr>
        <dsp:cNvPr id="0" name=""/>
        <dsp:cNvSpPr/>
      </dsp:nvSpPr>
      <dsp:spPr>
        <a:xfrm>
          <a:off x="0" y="1515979"/>
          <a:ext cx="10578484" cy="115829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Pruski kralj Vilim I. imenovan njemačkim carem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5979"/>
        <a:ext cx="10578484" cy="1158299"/>
      </dsp:txXfrm>
    </dsp:sp>
    <dsp:sp modelId="{15F12CC5-8B71-4214-A597-B4F6ABC388F0}">
      <dsp:nvSpPr>
        <dsp:cNvPr id="0" name=""/>
        <dsp:cNvSpPr/>
      </dsp:nvSpPr>
      <dsp:spPr>
        <a:xfrm>
          <a:off x="0" y="2760680"/>
          <a:ext cx="10578484" cy="115829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Mirovni ugovor u Frankfurtu 1871. godine – Francuska ostala bez pokrajina </a:t>
          </a:r>
          <a:r>
            <a:rPr lang="hr-HR" sz="3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Alsace</a:t>
          </a:r>
          <a:r>
            <a:rPr lang="hr-HR" sz="3000" kern="1200" dirty="0"/>
            <a:t> i </a:t>
          </a: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Lorraine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60680"/>
        <a:ext cx="10578484" cy="1158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C02E28-3976-438A-A5C2-2A3FCBE64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19AE2B2-EE09-4DA1-A8A5-38EA4BC95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6C7E78-C857-473B-8FEF-0E0DE822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C3524D6-40A2-45B7-B6F1-5BE12DD9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D8AD33B-D691-47E4-BC7E-A802C71C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5497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380BC0-D4B8-4367-9843-CD225C9C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393E2A8-6068-4475-A5C6-A8101AA96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2082095-F9C1-406E-9EB5-17B3F8FB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9CB52DA-2F81-4B17-964F-37136DF3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C129582-0413-4765-8A0F-5EB6D6AB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372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46E672CD-BC20-4BC0-91F8-328AA1C32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33816B4-D019-4C26-B5A1-EB886C03F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4A90493-0F7A-4229-86FE-F17DD2BD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E700D0B-981F-409C-BF3A-A81B2BA5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1884139-6141-4F7E-BC28-78D4D997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2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D67AB7-D462-4C89-995F-789B3B55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3A11834-FBA2-40D7-A407-1576BDF3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FF80C9B-6598-43FA-A5CD-6178EF6D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6C15BBF-A84C-472E-B9CC-5E47DC94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A138D46-3A06-49D9-ADDE-6226C41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9181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440AF1-BAC8-49F1-86E2-6176BC6A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F163159-84F1-4829-84BC-50DBF931A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4ACF8E1-BC1B-41D2-8A8A-D0228CE3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9CA7142-1DD8-49DE-950A-1D0D058B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07FC925-9E55-4E31-A211-B6126BFE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37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8A373B-71C5-4ECC-A92E-F8B2339B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06E9A14-4208-41FE-AD22-4D53E57E2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5A77849-FCEB-4171-984D-BCF78FE38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0009EED-8E83-4022-AF76-C65153F2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CC1AF16-9A6B-4F41-BC50-2A41541F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3058F76-AECF-4434-9325-CA5B9DF0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794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65FAADF-5341-4CA8-A333-6113110D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7DE5F8C-2A60-438C-A39A-46CD32B35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A027C65-B22A-488A-ACA6-3F7B9541D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19306F40-424E-441D-9B6F-4ACF36019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BEAD5D47-FDB7-4CF1-B324-1A9E24EB1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D7B9835-9A73-4BC2-A240-BC06CB47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FDE9D24-D1AD-4EA2-990D-C78ECEE8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78A257F5-C29C-429A-8B06-C89AE855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3539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43C68B-F412-4A6B-A491-3A48BC98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2A04FB27-04E7-4F7F-B249-D4732CF20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119E0B6-617C-4DC5-AFBC-50D700DFA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388F030F-CE58-4D8A-B0CD-350C891A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64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533CA3E8-76D6-438C-B86D-B67F6283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089B672-7F06-4321-B994-F533A5BA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762942D0-2750-4532-9170-AE45D589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7004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FA6D37-318B-4159-8FB4-7D53EFC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7B0D97B-47EF-4648-8551-9665E3997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1B37A2A-3F66-46BB-AFEE-B220D494D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663A45F-A3EC-4EE5-8605-B505102F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BB82CD1-5CBF-434D-9A35-0775B23E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4B42F51-4D01-4FFB-A61D-2A1A4662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7515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97A5AB-C24C-43AB-9277-D438FE77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8DCF5D6-9621-4513-BC88-4736F9359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BB03C9C-D21E-4765-82F6-C2BCB7D16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7519012-D317-4771-B8B4-2F1E7E0E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F4CDE17-3BC5-4E15-A0D9-EB26F428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3A90742-C5F6-4489-BADD-F6ABB592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3940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A4B2DC19-0FB4-4F85-815A-968C327C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6A34FE5-CF18-424E-810E-9B77CEC77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771885B-AB88-41DD-92E9-8EE0E346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C537-B60C-45EC-ABE9-B0D84B5B9BB1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F2C7DFA-7740-46B9-B791-09652BB48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6DB9E82-6301-46A0-A25A-B86BE6888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F2FB-4C97-4240-9C98-1524052B33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0557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14843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MVWvZcB7ta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Stvaranje nacionalnih država na primjeru Njemačke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Stvaranje nacionalnih država na primjeru Njemačke</a:t>
            </a:r>
          </a:p>
          <a:p>
            <a:endParaRPr lang="hr-HR" dirty="0"/>
          </a:p>
        </p:txBody>
      </p:sp>
      <p:pic>
        <p:nvPicPr>
          <p:cNvPr id="6" name="Slika 5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6B7DB24C-1AEF-4B19-935E-9781B93BC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0043" y="2460027"/>
            <a:ext cx="1806101" cy="43979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odjeća, haljina, stajanje, žena&#10;&#10;Opis je automatski generiran">
            <a:extLst>
              <a:ext uri="{FF2B5EF4-FFF2-40B4-BE49-F238E27FC236}">
                <a16:creationId xmlns:a16="http://schemas.microsoft.com/office/drawing/2014/main" xmlns="" id="{282A1BC2-CAD9-4AF6-BEDF-EE29C12AF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4099" y="3908487"/>
            <a:ext cx="1268291" cy="2949513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AF1D918-3D61-464B-BE62-01C92F78F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6652664"/>
              </p:ext>
            </p:extLst>
          </p:nvPr>
        </p:nvGraphicFramePr>
        <p:xfrm>
          <a:off x="221942" y="221942"/>
          <a:ext cx="9321553" cy="603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9149670-5F8C-41ED-8147-80A8AA45FA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B09AAD0-E3EA-4BB6-B4E4-605656DE2D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411888BA-0BBA-44A9-A586-2C1E5931CBE7}"/>
              </a:ext>
            </a:extLst>
          </p:cNvPr>
          <p:cNvSpPr/>
          <p:nvPr/>
        </p:nvSpPr>
        <p:spPr>
          <a:xfrm>
            <a:off x="9197266" y="852257"/>
            <a:ext cx="2994734" cy="2977224"/>
          </a:xfrm>
          <a:prstGeom prst="wedgeEllipseCallout">
            <a:avLst>
              <a:gd name="adj1" fmla="val 12015"/>
              <a:gd name="adj2" fmla="val 68473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/>
              <a:t>Pročitaj tekst u U/str. 83 </a:t>
            </a:r>
            <a:r>
              <a:rPr lang="hr-HR" i="1" dirty="0"/>
              <a:t>Sukob s Habsburškom Monarhijom </a:t>
            </a:r>
            <a:r>
              <a:rPr lang="hr-HR" dirty="0"/>
              <a:t>te</a:t>
            </a:r>
            <a:r>
              <a:rPr lang="hr-HR" i="1" dirty="0"/>
              <a:t> Rat protiv Francuske i dovršetak ujedinjenja</a:t>
            </a:r>
            <a:r>
              <a:rPr lang="hr-HR" dirty="0"/>
              <a:t>, a zatim nadopuni rečenice.</a:t>
            </a:r>
          </a:p>
        </p:txBody>
      </p:sp>
    </p:spTree>
    <p:extLst>
      <p:ext uri="{BB962C8B-B14F-4D97-AF65-F5344CB8AC3E}">
        <p14:creationId xmlns:p14="http://schemas.microsoft.com/office/powerpoint/2010/main" xmlns="" val="18390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A6E629B9-35A9-4FFB-BE50-C222CB1A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200" b="1" dirty="0"/>
              <a:t>Sukob s Habsburškom Monarhijom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59322950-A96A-4D78-B980-F253D2618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1380278"/>
              </p:ext>
            </p:extLst>
          </p:nvPr>
        </p:nvGraphicFramePr>
        <p:xfrm>
          <a:off x="678403" y="1807869"/>
          <a:ext cx="1079154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B19BC26-86D3-458B-B92B-F0008A6A74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E8E24BF-D8BD-4D40-A3B4-E56498B981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38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EC2B7A0D-40A9-4AD2-89B6-3F8E66BA4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91700" cy="604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AA0236BE-CEC0-4203-8B70-EA1E06D07ACB}"/>
              </a:ext>
            </a:extLst>
          </p:cNvPr>
          <p:cNvSpPr/>
          <p:nvPr/>
        </p:nvSpPr>
        <p:spPr>
          <a:xfrm>
            <a:off x="9925050" y="5116258"/>
            <a:ext cx="2124075" cy="95410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>
                <a:cs typeface="Arial" panose="020B0604020202020204" pitchFamily="34" charset="0"/>
              </a:rPr>
              <a:t>Bitka kod </a:t>
            </a:r>
            <a:r>
              <a:rPr lang="hr-HR" sz="2800" dirty="0"/>
              <a:t>Königgrätza</a:t>
            </a:r>
            <a:endParaRPr lang="hr-HR" sz="2800" dirty="0"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73FBE54-C860-4103-9437-49D2B8146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B121799-AF73-474C-A1BC-9BCF58CBF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91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61E889D-E970-47ED-A022-A4084C4A2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9484255"/>
              </p:ext>
            </p:extLst>
          </p:nvPr>
        </p:nvGraphicFramePr>
        <p:xfrm>
          <a:off x="296663" y="1727970"/>
          <a:ext cx="5094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43A44DA-4BD4-49A6-B24A-AF68EB5236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7766622-DD90-4009-953F-0B3C0FD13E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C304299C-AEDB-4D9F-AB57-9F3507C3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200" b="1" dirty="0"/>
              <a:t>Sukob s Habsburškom Monarhijom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F924CB04-BADA-41AC-ADFC-32185DA2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400" y="1724025"/>
            <a:ext cx="4665937" cy="4333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2FDD2EA0-ED25-4D5C-92B5-10DA075D2666}"/>
              </a:ext>
            </a:extLst>
          </p:cNvPr>
          <p:cNvSpPr/>
          <p:nvPr/>
        </p:nvSpPr>
        <p:spPr>
          <a:xfrm>
            <a:off x="10443839" y="3535108"/>
            <a:ext cx="1748161" cy="255454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Karta Pruske nakon 1866. godine – plavom bojom označena Pruska i saveznici</a:t>
            </a:r>
          </a:p>
        </p:txBody>
      </p:sp>
    </p:spTree>
    <p:extLst>
      <p:ext uri="{BB962C8B-B14F-4D97-AF65-F5344CB8AC3E}">
        <p14:creationId xmlns:p14="http://schemas.microsoft.com/office/powerpoint/2010/main" xmlns="" val="203558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D9BCF4E-BB6B-47F8-B067-9EB01806A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200" b="1" dirty="0"/>
              <a:t>Rat protiv Francuske i dovršetak ujedinjenja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1D458C2F-5097-4CBD-94DA-D435440DE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36280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A3378C3-588B-462F-B55A-DFFAD9B296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01939D8-C216-4328-B55E-89EBAFE72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3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AA0236BE-CEC0-4203-8B70-EA1E06D07ACB}"/>
              </a:ext>
            </a:extLst>
          </p:cNvPr>
          <p:cNvSpPr/>
          <p:nvPr/>
        </p:nvSpPr>
        <p:spPr>
          <a:xfrm>
            <a:off x="7172325" y="3239833"/>
            <a:ext cx="4191000" cy="286232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Bismarck u razgovoru s Napoleonom III. nakon francuskog poraza kod </a:t>
            </a:r>
            <a:r>
              <a:rPr lang="hr-HR" sz="2000" dirty="0" err="1"/>
              <a:t>Sedana</a:t>
            </a:r>
            <a:r>
              <a:rPr lang="hr-HR" sz="2000" dirty="0"/>
              <a:t>. Napoleon III. je tijekom predaje imao samo jedan zahtjev: da ga u zarobljeništvo u Njemačku ne vode preko francuskog teritorija, nego preko Belgije, kako bi izbjegao poniženje.</a:t>
            </a:r>
            <a:endParaRPr lang="hr-HR" sz="3200" dirty="0"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73FBE54-C860-4103-9437-49D2B8146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B121799-AF73-474C-A1BC-9BCF58CBF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AA9BB633-F3D4-4407-93CF-05A35A91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4175" cy="611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619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45072A01-E382-4B28-999A-CC2D71D4D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7008791"/>
              </p:ext>
            </p:extLst>
          </p:nvPr>
        </p:nvGraphicFramePr>
        <p:xfrm>
          <a:off x="731668" y="1899821"/>
          <a:ext cx="10578484" cy="419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304F1F4-1311-4D1E-99D5-98F8992BC8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755DEB5-1894-4630-A54E-74940C2E4D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xmlns="" id="{2C2BEE8F-DE9F-4F25-AF0E-E96995B9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200" b="1" dirty="0"/>
              <a:t>Rat protiv Francuske i dovršetak ujedinjenja</a:t>
            </a:r>
          </a:p>
        </p:txBody>
      </p:sp>
    </p:spTree>
    <p:extLst>
      <p:ext uri="{BB962C8B-B14F-4D97-AF65-F5344CB8AC3E}">
        <p14:creationId xmlns:p14="http://schemas.microsoft.com/office/powerpoint/2010/main" xmlns="" val="158912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135F29B-1271-4D9B-A4A6-1EE5CE049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56825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670BF5D-454A-46ED-B04A-4E771FEF0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2" name="Slika 11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21A39E46-BA5F-4CAD-9724-1595AC6716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0656" y="3811182"/>
            <a:ext cx="1194109" cy="2907733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DB6C2E5A-5B7D-47BE-9B75-DD4A1EC55381}"/>
              </a:ext>
            </a:extLst>
          </p:cNvPr>
          <p:cNvSpPr/>
          <p:nvPr/>
        </p:nvSpPr>
        <p:spPr>
          <a:xfrm>
            <a:off x="7667441" y="1096023"/>
            <a:ext cx="4419599" cy="2791626"/>
          </a:xfrm>
          <a:prstGeom prst="wedgeEllipseCallout">
            <a:avLst>
              <a:gd name="adj1" fmla="val 28060"/>
              <a:gd name="adj2" fmla="val 62528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 dirty="0"/>
              <a:t>Zašto je za proglašenje njemačkog ujedinjenja odabran dvorac francuskih vladara. Je li to bilo slučajno ili je tim činom poslana nekakva poruka? </a:t>
            </a:r>
          </a:p>
        </p:txBody>
      </p:sp>
      <p:pic>
        <p:nvPicPr>
          <p:cNvPr id="11" name="Slika 10" descr="Slika na kojoj se prikazuje osoba, zgrada, ljudi, grupa&#10;&#10;Opis je automatski generiran">
            <a:extLst>
              <a:ext uri="{FF2B5EF4-FFF2-40B4-BE49-F238E27FC236}">
                <a16:creationId xmlns:a16="http://schemas.microsoft.com/office/drawing/2014/main" xmlns="" id="{F00D7EF9-C641-481D-8922-8150D396B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131800" cy="6178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FA33A71F-78FE-45D6-9F69-D98439241E2F}"/>
              </a:ext>
            </a:extLst>
          </p:cNvPr>
          <p:cNvSpPr/>
          <p:nvPr/>
        </p:nvSpPr>
        <p:spPr>
          <a:xfrm>
            <a:off x="7314367" y="4171989"/>
            <a:ext cx="2832809" cy="203132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Čin proglašenja ujedinjenja njemačkih država u Njemačko Carstvo dogodio se sredinom siječnja 1871. godine u dvorcu Versaillesu kod Pariza. </a:t>
            </a:r>
            <a:endParaRPr lang="hr-HR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8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haljina, stajanje, žena&#10;&#10;Opis je automatski generiran">
            <a:extLst>
              <a:ext uri="{FF2B5EF4-FFF2-40B4-BE49-F238E27FC236}">
                <a16:creationId xmlns:a16="http://schemas.microsoft.com/office/drawing/2014/main" xmlns="" id="{B2D4370C-ED81-4B36-9EF4-AFF1BFF7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6132" y="1923844"/>
            <a:ext cx="2045339" cy="4756603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8BD40B00-5727-4182-8184-1C6F8ED5A556}"/>
              </a:ext>
            </a:extLst>
          </p:cNvPr>
          <p:cNvSpPr/>
          <p:nvPr/>
        </p:nvSpPr>
        <p:spPr>
          <a:xfrm>
            <a:off x="1180730" y="1580226"/>
            <a:ext cx="6365290" cy="4270160"/>
          </a:xfrm>
          <a:prstGeom prst="wedgeEllipseCallout">
            <a:avLst>
              <a:gd name="adj1" fmla="val 69974"/>
              <a:gd name="adj2" fmla="val -1499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Pročitaj tekst Ujedinjena Njemačka u U/str. 88-89 i odgovori na pitanja:</a:t>
            </a:r>
            <a:endParaRPr lang="hr-HR" sz="2000" dirty="0"/>
          </a:p>
          <a:p>
            <a:pPr algn="ctr"/>
            <a:r>
              <a:rPr lang="hr-HR" b="1" dirty="0"/>
              <a:t>1. Opiši gospodarski razvoj Njemačke krajem 19. stoljeća.</a:t>
            </a:r>
            <a:endParaRPr lang="hr-HR" sz="2000" b="1" dirty="0"/>
          </a:p>
          <a:p>
            <a:pPr algn="ctr"/>
            <a:r>
              <a:rPr lang="hr-HR" b="1" dirty="0"/>
              <a:t>2. S obzirom da je Njemačka postala gospodarska velesila, što je javnost očekivala od vlasti u to doba?</a:t>
            </a:r>
            <a:endParaRPr lang="hr-HR" sz="2000" b="1" dirty="0"/>
          </a:p>
          <a:p>
            <a:pPr algn="ctr"/>
            <a:r>
              <a:rPr lang="hr-HR" b="1" dirty="0"/>
              <a:t>3. Tko je zapravo imao svu moć u svojim rukama?</a:t>
            </a:r>
            <a:endParaRPr lang="hr-HR" sz="2000" b="1" dirty="0"/>
          </a:p>
          <a:p>
            <a:pPr algn="ctr"/>
            <a:r>
              <a:rPr lang="hr-HR" b="1" dirty="0"/>
              <a:t>4. Što je </a:t>
            </a:r>
            <a:r>
              <a:rPr lang="hr-HR" b="1" i="1" dirty="0" err="1"/>
              <a:t>Kulturkampf</a:t>
            </a:r>
            <a:r>
              <a:rPr lang="hr-HR" b="1" dirty="0"/>
              <a:t>? Između koga se vodio i zašto?</a:t>
            </a:r>
            <a:endParaRPr lang="hr-HR" sz="2000" b="1" dirty="0"/>
          </a:p>
          <a:p>
            <a:pPr algn="ctr"/>
            <a:r>
              <a:rPr lang="hr-HR" b="1" dirty="0"/>
              <a:t>5. Koje je važne socijalne reforme proveo Bismarck?</a:t>
            </a:r>
            <a:endParaRPr lang="hr-HR" sz="2000" b="1" dirty="0">
              <a:effectLst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4DA728-6409-4A48-B667-967481A11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6EB6FEA-47AB-4D45-8B36-26DFD78AC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20694146-C19D-4D71-A030-E55FEA40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477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Ujedinjena Njemačka</a:t>
            </a:r>
          </a:p>
        </p:txBody>
      </p:sp>
    </p:spTree>
    <p:extLst>
      <p:ext uri="{BB962C8B-B14F-4D97-AF65-F5344CB8AC3E}">
        <p14:creationId xmlns:p14="http://schemas.microsoft.com/office/powerpoint/2010/main" xmlns="" val="41063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5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D95D424-F50E-4237-BE79-D087EBB2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Ujedinjena Njemačka</a:t>
            </a:r>
          </a:p>
        </p:txBody>
      </p:sp>
      <p:graphicFrame>
        <p:nvGraphicFramePr>
          <p:cNvPr id="19" name="Rezervirano mjesto sadržaja 4">
            <a:extLst>
              <a:ext uri="{FF2B5EF4-FFF2-40B4-BE49-F238E27FC236}">
                <a16:creationId xmlns:a16="http://schemas.microsoft.com/office/drawing/2014/main" xmlns="" id="{B242E629-495D-44E3-9EC7-0EA179614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058714"/>
              </p:ext>
            </p:extLst>
          </p:nvPr>
        </p:nvGraphicFramePr>
        <p:xfrm>
          <a:off x="305539" y="1287261"/>
          <a:ext cx="11235431" cy="506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B67E4E73-F7A6-451F-A491-CE2E6337BB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C64F7D9B-594F-4232-B3C9-C6CD2A771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71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haljina, stajanje, djevojčica&#10;&#10;Opis je automatski generiran">
            <a:extLst>
              <a:ext uri="{FF2B5EF4-FFF2-40B4-BE49-F238E27FC236}">
                <a16:creationId xmlns:a16="http://schemas.microsoft.com/office/drawing/2014/main" xmlns="" id="{6D5E67FA-891A-4AD5-9391-AB86DE503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09148" y="1587623"/>
            <a:ext cx="1877568" cy="457200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193B8E60-F3CB-4E2C-A613-454A125632F8}"/>
              </a:ext>
            </a:extLst>
          </p:cNvPr>
          <p:cNvSpPr/>
          <p:nvPr/>
        </p:nvSpPr>
        <p:spPr>
          <a:xfrm>
            <a:off x="5515005" y="319596"/>
            <a:ext cx="5537694" cy="3261311"/>
          </a:xfrm>
          <a:prstGeom prst="wedgeEllipseCallout">
            <a:avLst>
              <a:gd name="adj1" fmla="val -61132"/>
              <a:gd name="adj2" fmla="val 1248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b="1" dirty="0"/>
              <a:t>Koja je država vodila ujedinjenje Italije? S kojoj državom je Kraljevina Sardinije i Pijemonta bila u sukobu na sjeveru Italije? Tko je bio </a:t>
            </a:r>
            <a:r>
              <a:rPr lang="hr-HR" sz="2000" b="1" dirty="0" err="1"/>
              <a:t>Camillo</a:t>
            </a:r>
            <a:r>
              <a:rPr lang="hr-HR" sz="2000" b="1" dirty="0"/>
              <a:t> </a:t>
            </a:r>
            <a:r>
              <a:rPr lang="hr-HR" sz="2000" b="1" dirty="0" err="1"/>
              <a:t>Cavour</a:t>
            </a:r>
            <a:r>
              <a:rPr lang="hr-HR" sz="2000" b="1" dirty="0"/>
              <a:t>? Kada je proglašena Kraljevina Italija i tko je postao kralj? </a:t>
            </a:r>
            <a:endParaRPr lang="hr-HR" sz="2800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xmlns="" id="{8E0402D9-9218-43B8-B0A0-3375EAB46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051" y="97929"/>
            <a:ext cx="5038936" cy="614120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C30EE4A-488B-4A02-983C-8A0A05B8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25" y="1790392"/>
            <a:ext cx="3793725" cy="1022350"/>
          </a:xfrm>
        </p:spPr>
        <p:txBody>
          <a:bodyPr>
            <a:normAutofit/>
          </a:bodyPr>
          <a:lstStyle/>
          <a:p>
            <a:r>
              <a:rPr lang="hr-HR" sz="3200" dirty="0">
                <a:hlinkClick r:id="rId3"/>
              </a:rPr>
              <a:t>Ujedinjenje Njemačke</a:t>
            </a:r>
            <a:r>
              <a:rPr lang="hr-HR" sz="3200" dirty="0"/>
              <a:t> 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4" name="Slika 13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403A7C79-FE23-4D32-8D50-17222D696C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66799" y="3000373"/>
            <a:ext cx="2352676" cy="23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B619EE2B-E691-4BCE-A0D1-A137D3979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0699936"/>
              </p:ext>
            </p:extLst>
          </p:nvPr>
        </p:nvGraphicFramePr>
        <p:xfrm>
          <a:off x="6762749" y="1177956"/>
          <a:ext cx="4965207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8C6EF34-55B1-4383-A069-EAE231D71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F99A690-43A0-49DB-9BD9-F1A92C9B5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" name="Slika 2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041133AD-D340-44DF-AFFE-8778950CC6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276975" cy="578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3289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A327B2-2B0C-4A87-B69F-9C199712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200" b="1" dirty="0"/>
              <a:t>Teritorijalna razjedinjenost Njemačke</a:t>
            </a:r>
          </a:p>
        </p:txBody>
      </p:sp>
      <p:graphicFrame>
        <p:nvGraphicFramePr>
          <p:cNvPr id="6" name="Rezervirano mjesto sadržaja 3">
            <a:extLst>
              <a:ext uri="{FF2B5EF4-FFF2-40B4-BE49-F238E27FC236}">
                <a16:creationId xmlns:a16="http://schemas.microsoft.com/office/drawing/2014/main" xmlns="" id="{FF3E0CC9-88EB-44A9-9A18-E6D33B959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40082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D91E13C-5934-42F7-ABC7-1151AD17A2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070" y="5790921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D932427-B854-4A31-A59B-93F872650D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14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haljina, stajanje, žena&#10;&#10;Opis je automatski generiran">
            <a:extLst>
              <a:ext uri="{FF2B5EF4-FFF2-40B4-BE49-F238E27FC236}">
                <a16:creationId xmlns:a16="http://schemas.microsoft.com/office/drawing/2014/main" xmlns="" id="{B2D4370C-ED81-4B36-9EF4-AFF1BFF7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3841" y="3522216"/>
            <a:ext cx="1434387" cy="3335784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8BD40B00-5727-4182-8184-1C6F8ED5A556}"/>
              </a:ext>
            </a:extLst>
          </p:cNvPr>
          <p:cNvSpPr/>
          <p:nvPr/>
        </p:nvSpPr>
        <p:spPr>
          <a:xfrm>
            <a:off x="6658252" y="1500327"/>
            <a:ext cx="4225771" cy="3231474"/>
          </a:xfrm>
          <a:prstGeom prst="wedgeEllipseCallout">
            <a:avLst>
              <a:gd name="adj1" fmla="val 51487"/>
              <a:gd name="adj2" fmla="val 34706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Umnom mapom izdvoji posebnosti Njemačkog saveza i Njemačkog carinskog saveza – zašto su sklopljeni i tko je imao glavne uloge u njima?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4DA728-6409-4A48-B667-967481A11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6EB6FEA-47AB-4D45-8B36-26DFD78AC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xmlns="" id="{94631AC8-AC36-457E-A7C9-78BFA464B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86219600"/>
              </p:ext>
            </p:extLst>
          </p:nvPr>
        </p:nvGraphicFramePr>
        <p:xfrm>
          <a:off x="0" y="1633492"/>
          <a:ext cx="654284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20694146-C19D-4D71-A030-E55FEA40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200" b="1" dirty="0"/>
              <a:t>Teritorijalna razjedinjenost Njemačke</a:t>
            </a:r>
          </a:p>
        </p:txBody>
      </p:sp>
    </p:spTree>
    <p:extLst>
      <p:ext uri="{BB962C8B-B14F-4D97-AF65-F5344CB8AC3E}">
        <p14:creationId xmlns:p14="http://schemas.microsoft.com/office/powerpoint/2010/main" xmlns="" val="14499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428ACB75-6660-4010-A64C-7BE83408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200" b="1" dirty="0"/>
              <a:t>Teritorijalna razjedinjenost Njemačke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13B8B750-46E6-4BE0-8980-AB263B1E8464}"/>
              </a:ext>
            </a:extLst>
          </p:cNvPr>
          <p:cNvGrpSpPr/>
          <p:nvPr/>
        </p:nvGrpSpPr>
        <p:grpSpPr>
          <a:xfrm>
            <a:off x="204371" y="1553592"/>
            <a:ext cx="5361928" cy="4731797"/>
            <a:chOff x="0" y="283122"/>
            <a:chExt cx="4965207" cy="1842749"/>
          </a:xfrm>
        </p:grpSpPr>
        <p:sp>
          <p:nvSpPr>
            <p:cNvPr id="6" name="Pravokutnik: zaobljeni kutovi 5">
              <a:extLst>
                <a:ext uri="{FF2B5EF4-FFF2-40B4-BE49-F238E27FC236}">
                  <a16:creationId xmlns:a16="http://schemas.microsoft.com/office/drawing/2014/main" xmlns="" id="{F761117F-4C59-469D-8F2B-C59F12C31B97}"/>
                </a:ext>
              </a:extLst>
            </p:cNvPr>
            <p:cNvSpPr/>
            <p:nvPr/>
          </p:nvSpPr>
          <p:spPr>
            <a:xfrm>
              <a:off x="0" y="283122"/>
              <a:ext cx="4965207" cy="1842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ravokutnik: zaobljeni kutovi 4">
              <a:extLst>
                <a:ext uri="{FF2B5EF4-FFF2-40B4-BE49-F238E27FC236}">
                  <a16:creationId xmlns:a16="http://schemas.microsoft.com/office/drawing/2014/main" xmlns="" id="{9BCBD19E-8FD9-4C84-9B77-5FF3E0094251}"/>
                </a:ext>
              </a:extLst>
            </p:cNvPr>
            <p:cNvSpPr txBox="1"/>
            <p:nvPr/>
          </p:nvSpPr>
          <p:spPr>
            <a:xfrm>
              <a:off x="89956" y="373078"/>
              <a:ext cx="4785295" cy="16628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Njemački savez</a:t>
              </a:r>
            </a:p>
            <a:p>
              <a:pPr marL="457200" lvl="0" indent="-45720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hr-HR" sz="3200" dirty="0"/>
                <a:t>sklopljen 1815. godine u Beču</a:t>
              </a:r>
            </a:p>
            <a:p>
              <a:pPr marL="457200" lvl="0" indent="-45720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hr-HR" sz="3200" dirty="0"/>
                <a:t>p</a:t>
              </a:r>
              <a:r>
                <a:rPr lang="hr-HR" sz="3200" kern="1200" dirty="0"/>
                <a:t>ovezivanje njemačkih država namjerom učvršćivanja vanjske i unutarnje sigurnosti</a:t>
              </a:r>
            </a:p>
            <a:p>
              <a:pPr marL="457200" lvl="0" indent="-45720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hr-HR" sz="3200" dirty="0"/>
                <a:t>predsjedatelj </a:t>
              </a:r>
              <a:r>
                <a:rPr lang="hr-HR" sz="3200" dirty="0" smtClean="0"/>
                <a:t>– Austrija</a:t>
              </a:r>
              <a:endParaRPr lang="en-US" sz="3200" kern="1200" dirty="0"/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50AAC94D-9E7E-43F8-A027-30E1BD0F00F0}"/>
              </a:ext>
            </a:extLst>
          </p:cNvPr>
          <p:cNvGrpSpPr/>
          <p:nvPr/>
        </p:nvGrpSpPr>
        <p:grpSpPr>
          <a:xfrm>
            <a:off x="6773662" y="1491448"/>
            <a:ext cx="5169578" cy="4793942"/>
            <a:chOff x="0" y="2226672"/>
            <a:chExt cx="4965207" cy="1842749"/>
          </a:xfrm>
        </p:grpSpPr>
        <p:sp>
          <p:nvSpPr>
            <p:cNvPr id="9" name="Pravokutnik: zaobljeni kutovi 8">
              <a:extLst>
                <a:ext uri="{FF2B5EF4-FFF2-40B4-BE49-F238E27FC236}">
                  <a16:creationId xmlns:a16="http://schemas.microsoft.com/office/drawing/2014/main" xmlns="" id="{0E6CE6FA-1641-401E-8891-2A0BC91DED2B}"/>
                </a:ext>
              </a:extLst>
            </p:cNvPr>
            <p:cNvSpPr/>
            <p:nvPr/>
          </p:nvSpPr>
          <p:spPr>
            <a:xfrm>
              <a:off x="0" y="2226672"/>
              <a:ext cx="4965207" cy="1842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49283"/>
                <a:satOff val="-6256"/>
                <a:lumOff val="26585"/>
                <a:alphaOff val="0"/>
              </a:schemeClr>
            </a:fillRef>
            <a:effectRef idx="0">
              <a:schemeClr val="accent1">
                <a:shade val="80000"/>
                <a:hueOff val="349283"/>
                <a:satOff val="-6256"/>
                <a:lumOff val="265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avokutnik: zaobljeni kutovi 4">
              <a:extLst>
                <a:ext uri="{FF2B5EF4-FFF2-40B4-BE49-F238E27FC236}">
                  <a16:creationId xmlns:a16="http://schemas.microsoft.com/office/drawing/2014/main" xmlns="" id="{EDB12091-EACB-4388-A6BC-0C03EBB8AAB1}"/>
                </a:ext>
              </a:extLst>
            </p:cNvPr>
            <p:cNvSpPr txBox="1"/>
            <p:nvPr/>
          </p:nvSpPr>
          <p:spPr>
            <a:xfrm>
              <a:off x="160978" y="2344439"/>
              <a:ext cx="4785295" cy="1703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Njemački carinski savez</a:t>
              </a:r>
            </a:p>
            <a:p>
              <a:pPr marL="457200" lvl="0" indent="-45720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hr-HR" sz="3200" dirty="0"/>
                <a:t>osnivač i predsjedatelj: Pruska</a:t>
              </a:r>
            </a:p>
            <a:p>
              <a:pPr marL="457200" lvl="0" indent="-45720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hr-HR" sz="3200" dirty="0"/>
                <a:t>g</a:t>
              </a:r>
              <a:r>
                <a:rPr lang="hr-HR" sz="3200" kern="1200" dirty="0"/>
                <a:t>ospodarski savez njemačkih država</a:t>
              </a:r>
            </a:p>
            <a:p>
              <a:pPr marL="457200" lvl="0" indent="-45720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hr-HR" sz="3200" dirty="0"/>
                <a:t>Austrija nije članica</a:t>
              </a:r>
              <a:endParaRPr lang="hr-HR" sz="3200" kern="1200" dirty="0"/>
            </a:p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96674AB-CD68-43D8-BBC7-371692BE0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4858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608F0E3F-44B7-42F1-ABA5-0FB6CEB2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64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haljina, stajanje, žena&#10;&#10;Opis je automatski generiran">
            <a:extLst>
              <a:ext uri="{FF2B5EF4-FFF2-40B4-BE49-F238E27FC236}">
                <a16:creationId xmlns:a16="http://schemas.microsoft.com/office/drawing/2014/main" xmlns="" id="{B2D4370C-ED81-4B36-9EF4-AFF1BFF7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5918" y="1914967"/>
            <a:ext cx="2045339" cy="4756603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8BD40B00-5727-4182-8184-1C6F8ED5A556}"/>
              </a:ext>
            </a:extLst>
          </p:cNvPr>
          <p:cNvSpPr/>
          <p:nvPr/>
        </p:nvSpPr>
        <p:spPr>
          <a:xfrm>
            <a:off x="967667" y="1589103"/>
            <a:ext cx="6010182" cy="3852909"/>
          </a:xfrm>
          <a:prstGeom prst="wedgeEllipseCallout">
            <a:avLst>
              <a:gd name="adj1" fmla="val 69974"/>
              <a:gd name="adj2" fmla="val -1499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Pročitaj tekst </a:t>
            </a:r>
            <a:r>
              <a:rPr lang="hr-HR" sz="2000" i="1" dirty="0"/>
              <a:t>Jačanje Pruske u </a:t>
            </a:r>
            <a:r>
              <a:rPr lang="hr-HR" sz="2000" dirty="0"/>
              <a:t>U/str. 87 i odgovori na pitanja:</a:t>
            </a:r>
          </a:p>
          <a:p>
            <a:pPr algn="ctr"/>
            <a:r>
              <a:rPr lang="hr-HR" sz="2000" dirty="0"/>
              <a:t> </a:t>
            </a:r>
          </a:p>
          <a:p>
            <a:pPr algn="ctr"/>
            <a:r>
              <a:rPr lang="hr-HR" sz="2000" b="1" dirty="0"/>
              <a:t>1.Tko je bio pruski kralj od 1861.?</a:t>
            </a:r>
          </a:p>
          <a:p>
            <a:pPr algn="ctr"/>
            <a:r>
              <a:rPr lang="hr-HR" sz="2000" b="1" dirty="0"/>
              <a:t>2. Tko je tada postao kancelar (predsjednik vlade) Pruske?</a:t>
            </a:r>
          </a:p>
          <a:p>
            <a:pPr algn="ctr"/>
            <a:r>
              <a:rPr lang="hr-HR" sz="2000" b="1" dirty="0"/>
              <a:t>3. Kakav je bio politički odnos između njih dvojice?</a:t>
            </a:r>
          </a:p>
          <a:p>
            <a:pPr algn="ctr"/>
            <a:r>
              <a:rPr lang="hr-HR" sz="2000" b="1" dirty="0"/>
              <a:t>4. Što je obojici bilo važnije – diplomacija ili jaka vojska?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4DA728-6409-4A48-B667-967481A11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6EB6FEA-47AB-4D45-8B36-26DFD78AC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20694146-C19D-4D71-A030-E55FEA40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Jačanje Pruske</a:t>
            </a:r>
          </a:p>
        </p:txBody>
      </p:sp>
    </p:spTree>
    <p:extLst>
      <p:ext uri="{BB962C8B-B14F-4D97-AF65-F5344CB8AC3E}">
        <p14:creationId xmlns:p14="http://schemas.microsoft.com/office/powerpoint/2010/main" xmlns="" val="14782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B79E47-5EE9-4BF4-8D9C-7DFD63C1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6" y="441666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Jačanje Pruske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6F9B1B9-70D7-4A6C-94AC-B34F6565B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6864908"/>
              </p:ext>
            </p:extLst>
          </p:nvPr>
        </p:nvGraphicFramePr>
        <p:xfrm>
          <a:off x="616257" y="1074198"/>
          <a:ext cx="11137778" cy="5475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50CDDA1-C839-41EF-9C61-6BE6838867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B4FEFDC-1F9D-4EE3-B49C-7AD981D744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984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E462FCCE-DFC2-4552-9D3A-0557C41648B3}"/>
              </a:ext>
            </a:extLst>
          </p:cNvPr>
          <p:cNvSpPr/>
          <p:nvPr/>
        </p:nvSpPr>
        <p:spPr>
          <a:xfrm>
            <a:off x="7437730" y="2152650"/>
            <a:ext cx="2868320" cy="378565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i="1" dirty="0"/>
              <a:t>„</a:t>
            </a:r>
            <a:r>
              <a:rPr lang="hr-HR" sz="2000" dirty="0"/>
              <a:t>Velika pitanja ne rješavaju se govorima i zaključcima većine – pogreška je to 1848. i 1849. – već samo željezom i krvlju.” </a:t>
            </a:r>
            <a:r>
              <a:rPr lang="hr-HR" sz="2000" dirty="0" smtClean="0"/>
              <a:t>– </a:t>
            </a:r>
            <a:endParaRPr lang="hr-HR" sz="2000" dirty="0"/>
          </a:p>
          <a:p>
            <a:pPr algn="ctr"/>
            <a:r>
              <a:rPr lang="hr-HR" sz="2000" b="1" dirty="0" err="1">
                <a:hlinkClick r:id="rId2"/>
              </a:rPr>
              <a:t>Otto</a:t>
            </a:r>
            <a:r>
              <a:rPr lang="hr-HR" sz="2000" b="1" dirty="0">
                <a:hlinkClick r:id="rId2"/>
              </a:rPr>
              <a:t> </a:t>
            </a:r>
            <a:r>
              <a:rPr lang="hr-HR" sz="2000" b="1" dirty="0" err="1">
                <a:hlinkClick r:id="rId2"/>
              </a:rPr>
              <a:t>von</a:t>
            </a:r>
            <a:r>
              <a:rPr lang="hr-HR" sz="2000" b="1" dirty="0">
                <a:hlinkClick r:id="rId2"/>
              </a:rPr>
              <a:t> </a:t>
            </a:r>
            <a:r>
              <a:rPr lang="hr-HR" sz="2000" b="1" dirty="0" err="1">
                <a:hlinkClick r:id="rId2"/>
              </a:rPr>
              <a:t>Bismarck</a:t>
            </a:r>
            <a:r>
              <a:rPr lang="hr-HR" sz="2000" dirty="0"/>
              <a:t>; dužnost kancelara, najprije Pruske, a zatim ujedinjene Njemačke, obnašao je gotovo 30 godina.  </a:t>
            </a:r>
            <a:endParaRPr lang="hr-HR" sz="2000" dirty="0">
              <a:cs typeface="Arial" panose="020B06040202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4347650-3001-4DD7-9B57-F5E462421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4FDB702-3F6D-4559-B763-83D65B17E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9F2C56DE-8E3A-4C99-90C3-F72BABEA8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753" y="114300"/>
            <a:ext cx="4484890" cy="5981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4775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748</Words>
  <Application>Microsoft Office PowerPoint</Application>
  <PresentationFormat>Custom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sustava Office</vt:lpstr>
      <vt:lpstr>Stvaranje nacionalnih država na primjeru Njemačke</vt:lpstr>
      <vt:lpstr>Slide 2</vt:lpstr>
      <vt:lpstr>Slide 3</vt:lpstr>
      <vt:lpstr>Teritorijalna razjedinjenost Njemačke</vt:lpstr>
      <vt:lpstr>Teritorijalna razjedinjenost Njemačke</vt:lpstr>
      <vt:lpstr>Teritorijalna razjedinjenost Njemačke</vt:lpstr>
      <vt:lpstr>Jačanje Pruske</vt:lpstr>
      <vt:lpstr>Jačanje Pruske</vt:lpstr>
      <vt:lpstr>Slide 9</vt:lpstr>
      <vt:lpstr>Slide 10</vt:lpstr>
      <vt:lpstr>Sukob s Habsburškom Monarhijom</vt:lpstr>
      <vt:lpstr>Slide 12</vt:lpstr>
      <vt:lpstr>Sukob s Habsburškom Monarhijom</vt:lpstr>
      <vt:lpstr>Rat protiv Francuske i dovršetak ujedinjenja</vt:lpstr>
      <vt:lpstr>Slide 15</vt:lpstr>
      <vt:lpstr>Rat protiv Francuske i dovršetak ujedinjenja</vt:lpstr>
      <vt:lpstr>Slide 17</vt:lpstr>
      <vt:lpstr>Ujedinjena Njemačka</vt:lpstr>
      <vt:lpstr>Ujedinjena Njemačka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Stvaranje nacionalnih država na primjeru Njemačke</dc:title>
  <dc:creator>Maja Juratovac</dc:creator>
  <cp:lastModifiedBy>dvukelic</cp:lastModifiedBy>
  <cp:revision>10</cp:revision>
  <dcterms:created xsi:type="dcterms:W3CDTF">2020-06-28T13:56:04Z</dcterms:created>
  <dcterms:modified xsi:type="dcterms:W3CDTF">2020-06-29T09:59:54Z</dcterms:modified>
</cp:coreProperties>
</file>